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3" r:id="rId3"/>
    <p:sldId id="282" r:id="rId4"/>
    <p:sldId id="261" r:id="rId5"/>
    <p:sldId id="280" r:id="rId6"/>
    <p:sldId id="283" r:id="rId7"/>
    <p:sldId id="269" r:id="rId8"/>
    <p:sldId id="275" r:id="rId9"/>
    <p:sldId id="276" r:id="rId10"/>
    <p:sldId id="277" r:id="rId11"/>
    <p:sldId id="278" r:id="rId12"/>
    <p:sldId id="268" r:id="rId13"/>
    <p:sldId id="274" r:id="rId14"/>
    <p:sldId id="262" r:id="rId15"/>
    <p:sldId id="263" r:id="rId16"/>
    <p:sldId id="264" r:id="rId17"/>
    <p:sldId id="259" r:id="rId18"/>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16" autoAdjust="0"/>
  </p:normalViewPr>
  <p:slideViewPr>
    <p:cSldViewPr snapToGrid="0">
      <p:cViewPr varScale="1">
        <p:scale>
          <a:sx n="46" d="100"/>
          <a:sy n="46" d="100"/>
        </p:scale>
        <p:origin x="15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22C8C-BB6B-469B-AD05-961C62E0ABF2}" type="datetimeFigureOut">
              <a:rPr lang="zh-HK" altLang="en-US" smtClean="0"/>
              <a:t>25/10/2017</a:t>
            </a:fld>
            <a:endParaRPr lang="zh-HK"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0FF9EC-5F21-40E2-81A7-03B1DD7C1A80}" type="slidenum">
              <a:rPr lang="zh-HK" altLang="en-US" smtClean="0"/>
              <a:t>‹#›</a:t>
            </a:fld>
            <a:endParaRPr lang="zh-HK" altLang="en-US"/>
          </a:p>
        </p:txBody>
      </p:sp>
    </p:spTree>
    <p:extLst>
      <p:ext uri="{BB962C8B-B14F-4D97-AF65-F5344CB8AC3E}">
        <p14:creationId xmlns:p14="http://schemas.microsoft.com/office/powerpoint/2010/main" val="3551529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a:t>Joint work with my PhD supervisor</a:t>
            </a:r>
            <a:endParaRPr lang="zh-HK" altLang="en-US" dirty="0"/>
          </a:p>
        </p:txBody>
      </p:sp>
      <p:sp>
        <p:nvSpPr>
          <p:cNvPr id="4" name="投影片編號版面配置區 3"/>
          <p:cNvSpPr>
            <a:spLocks noGrp="1"/>
          </p:cNvSpPr>
          <p:nvPr>
            <p:ph type="sldNum" sz="quarter" idx="10"/>
          </p:nvPr>
        </p:nvSpPr>
        <p:spPr/>
        <p:txBody>
          <a:bodyPr/>
          <a:lstStyle/>
          <a:p>
            <a:fld id="{EA3525A4-072D-4D70-9534-E3AB47C017DD}" type="slidenum">
              <a:rPr lang="zh-HK" altLang="en-US" smtClean="0"/>
              <a:t>1</a:t>
            </a:fld>
            <a:endParaRPr lang="zh-HK" altLang="en-US"/>
          </a:p>
        </p:txBody>
      </p:sp>
    </p:spTree>
    <p:extLst>
      <p:ext uri="{BB962C8B-B14F-4D97-AF65-F5344CB8AC3E}">
        <p14:creationId xmlns:p14="http://schemas.microsoft.com/office/powerpoint/2010/main" val="2384491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a:t>More accurately, we find that …</a:t>
            </a:r>
          </a:p>
          <a:p>
            <a:r>
              <a:rPr lang="en-US" altLang="zh-HK" dirty="0"/>
              <a:t>While the red one is a 4-vertex, the orange is a vertex with degree not less than 3.</a:t>
            </a:r>
            <a:endParaRPr lang="zh-HK" altLang="en-US" dirty="0"/>
          </a:p>
        </p:txBody>
      </p:sp>
      <p:sp>
        <p:nvSpPr>
          <p:cNvPr id="4" name="投影片編號版面配置區 3"/>
          <p:cNvSpPr>
            <a:spLocks noGrp="1"/>
          </p:cNvSpPr>
          <p:nvPr>
            <p:ph type="sldNum" sz="quarter" idx="10"/>
          </p:nvPr>
        </p:nvSpPr>
        <p:spPr/>
        <p:txBody>
          <a:bodyPr/>
          <a:lstStyle/>
          <a:p>
            <a:fld id="{DA0FF9EC-5F21-40E2-81A7-03B1DD7C1A80}" type="slidenum">
              <a:rPr lang="zh-HK" altLang="en-US" smtClean="0"/>
              <a:t>10</a:t>
            </a:fld>
            <a:endParaRPr lang="zh-HK" altLang="en-US"/>
          </a:p>
        </p:txBody>
      </p:sp>
    </p:spTree>
    <p:extLst>
      <p:ext uri="{BB962C8B-B14F-4D97-AF65-F5344CB8AC3E}">
        <p14:creationId xmlns:p14="http://schemas.microsoft.com/office/powerpoint/2010/main" val="2301081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HK" dirty="0"/>
              <a:t>So, using contrapositive, if Alice wins the game with 4 colors, …</a:t>
            </a:r>
          </a:p>
          <a:p>
            <a:pPr marL="171450" indent="-171450">
              <a:buFont typeface="Arial" panose="020B0604020202020204" pitchFamily="34" charset="0"/>
              <a:buChar char="•"/>
            </a:pPr>
            <a:r>
              <a:rPr lang="en-US" altLang="zh-HK" dirty="0"/>
              <a:t>For example, it is of </a:t>
            </a:r>
            <a:r>
              <a:rPr lang="en-US" altLang="zh-HK" dirty="0" err="1"/>
              <a:t>deg</a:t>
            </a:r>
            <a:r>
              <a:rPr lang="en-US" altLang="zh-HK" dirty="0"/>
              <a:t> 3 and it is of </a:t>
            </a:r>
            <a:r>
              <a:rPr lang="en-US" altLang="zh-HK" dirty="0" err="1"/>
              <a:t>deg</a:t>
            </a:r>
            <a:r>
              <a:rPr lang="en-US" altLang="zh-HK" dirty="0"/>
              <a:t> 4.</a:t>
            </a:r>
          </a:p>
          <a:p>
            <a:pPr marL="171450" indent="-171450">
              <a:buFont typeface="Arial" panose="020B0604020202020204" pitchFamily="34" charset="0"/>
              <a:buChar char="•"/>
            </a:pPr>
            <a:r>
              <a:rPr lang="en-US" altLang="zh-HK" dirty="0"/>
              <a:t>Now I show an example of their union</a:t>
            </a:r>
            <a:endParaRPr lang="zh-HK" altLang="en-US" dirty="0"/>
          </a:p>
        </p:txBody>
      </p:sp>
      <p:sp>
        <p:nvSpPr>
          <p:cNvPr id="4" name="投影片編號版面配置區 3"/>
          <p:cNvSpPr>
            <a:spLocks noGrp="1"/>
          </p:cNvSpPr>
          <p:nvPr>
            <p:ph type="sldNum" sz="quarter" idx="10"/>
          </p:nvPr>
        </p:nvSpPr>
        <p:spPr/>
        <p:txBody>
          <a:bodyPr/>
          <a:lstStyle/>
          <a:p>
            <a:fld id="{DA0FF9EC-5F21-40E2-81A7-03B1DD7C1A80}" type="slidenum">
              <a:rPr lang="zh-HK" altLang="en-US" smtClean="0"/>
              <a:t>11</a:t>
            </a:fld>
            <a:endParaRPr lang="zh-HK" altLang="en-US"/>
          </a:p>
        </p:txBody>
      </p:sp>
    </p:spTree>
    <p:extLst>
      <p:ext uri="{BB962C8B-B14F-4D97-AF65-F5344CB8AC3E}">
        <p14:creationId xmlns:p14="http://schemas.microsoft.com/office/powerpoint/2010/main" val="3103063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HK" dirty="0"/>
              <a:t>First, it can have 2 adjacent 4 vertices, and we know how to deal with</a:t>
            </a:r>
          </a:p>
          <a:p>
            <a:pPr marL="171450" indent="-171450">
              <a:buFont typeface="Arial" panose="020B0604020202020204" pitchFamily="34" charset="0"/>
              <a:buChar char="•"/>
            </a:pPr>
            <a:r>
              <a:rPr lang="en-US" altLang="zh-HK" dirty="0"/>
              <a:t>Second, it can have a long path of 4 vertices, if the internal vertices are all adjacent to 2 leaves. And in fact we have known Alice can win with 5 colors on caterpillars.</a:t>
            </a:r>
            <a:endParaRPr lang="zh-HK" altLang="en-US" dirty="0"/>
          </a:p>
        </p:txBody>
      </p:sp>
      <p:sp>
        <p:nvSpPr>
          <p:cNvPr id="4" name="投影片編號版面配置區 3"/>
          <p:cNvSpPr>
            <a:spLocks noGrp="1"/>
          </p:cNvSpPr>
          <p:nvPr>
            <p:ph type="sldNum" sz="quarter" idx="10"/>
          </p:nvPr>
        </p:nvSpPr>
        <p:spPr/>
        <p:txBody>
          <a:bodyPr/>
          <a:lstStyle/>
          <a:p>
            <a:fld id="{EA3525A4-072D-4D70-9534-E3AB47C017DD}" type="slidenum">
              <a:rPr lang="zh-HK" altLang="en-US" smtClean="0"/>
              <a:t>12</a:t>
            </a:fld>
            <a:endParaRPr lang="zh-HK" altLang="en-US"/>
          </a:p>
        </p:txBody>
      </p:sp>
    </p:spTree>
    <p:extLst>
      <p:ext uri="{BB962C8B-B14F-4D97-AF65-F5344CB8AC3E}">
        <p14:creationId xmlns:p14="http://schemas.microsoft.com/office/powerpoint/2010/main" val="547962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HK" dirty="0"/>
                  <a:t>This approach is used for showing that Alice wins the games on different classes of trees. In fact, all of them deals with the open problem that I mentioned before.</a:t>
                </a:r>
              </a:p>
              <a:p>
                <a:pPr marL="171450" indent="-171450">
                  <a:buFont typeface="Arial" panose="020B0604020202020204" pitchFamily="34" charset="0"/>
                  <a:buChar char="•"/>
                </a:pPr>
                <a:r>
                  <a:rPr lang="en-US" altLang="zh-HK" dirty="0"/>
                  <a:t>The first two were mentioned before. And after the second one, only the case that </a:t>
                </a:r>
                <a14:m>
                  <m:oMath xmlns:m="http://schemas.openxmlformats.org/officeDocument/2006/math">
                    <m:r>
                      <m:rPr>
                        <m:sty m:val="p"/>
                      </m:rPr>
                      <a:rPr lang="el-GR" altLang="zh-HK" i="1" smtClean="0">
                        <a:latin typeface="Cambria Math" panose="02040503050406030204" pitchFamily="18" charset="0"/>
                        <a:ea typeface="Cambria Math" panose="02040503050406030204" pitchFamily="18" charset="0"/>
                      </a:rPr>
                      <m:t>Δ</m:t>
                    </m:r>
                  </m:oMath>
                </a14:m>
                <a:r>
                  <a:rPr lang="en-US" altLang="zh-TW" dirty="0"/>
                  <a:t>=4 is</a:t>
                </a:r>
                <a:r>
                  <a:rPr lang="en-US" altLang="zh-TW" baseline="0" dirty="0"/>
                  <a:t> left. Then, my supervisor </a:t>
                </a:r>
                <a:r>
                  <a:rPr lang="en-US" altLang="zh-TW" baseline="0" dirty="0" err="1"/>
                  <a:t>Daricks</a:t>
                </a:r>
                <a:r>
                  <a:rPr lang="en-US" altLang="zh-TW" baseline="0" dirty="0"/>
                  <a:t> Chan showed that if 4-vertices are not adjacent. Recently, our team shows that it is still true when 4-vertices are adjacent, given that there are at most two adjacent 4-vertices, in other words, no three adjacent 4-vertices.</a:t>
                </a:r>
              </a:p>
              <a:p>
                <a:pPr marL="171450" indent="-171450">
                  <a:buFont typeface="Arial" panose="020B0604020202020204" pitchFamily="34" charset="0"/>
                  <a:buChar char="•"/>
                </a:pPr>
                <a:r>
                  <a:rPr lang="en-US" altLang="zh-HK" baseline="0" dirty="0"/>
                  <a:t>For those who are interested in this problem, here is the current progress.</a:t>
                </a:r>
                <a:endParaRPr lang="zh-HK"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HK" dirty="0"/>
                  <a:t>This approach is used for showing that Alice wins the games on different classes of trees. In fact, all of them deals with the open problem that I mentioned before.</a:t>
                </a:r>
              </a:p>
              <a:p>
                <a:pPr marL="171450" indent="-171450">
                  <a:buFont typeface="Arial" panose="020B0604020202020204" pitchFamily="34" charset="0"/>
                  <a:buChar char="•"/>
                </a:pPr>
                <a:r>
                  <a:rPr lang="en-US" altLang="zh-HK" dirty="0"/>
                  <a:t>The first two were mentioned before. And after the second one, only the case that </a:t>
                </a:r>
                <a:r>
                  <a:rPr lang="el-GR" altLang="zh-HK" i="0">
                    <a:latin typeface="Cambria Math" panose="02040503050406030204" pitchFamily="18" charset="0"/>
                    <a:ea typeface="Cambria Math" panose="02040503050406030204" pitchFamily="18" charset="0"/>
                  </a:rPr>
                  <a:t>Δ</a:t>
                </a:r>
                <a:r>
                  <a:rPr lang="en-US" altLang="zh-TW" dirty="0"/>
                  <a:t>=4 is</a:t>
                </a:r>
                <a:r>
                  <a:rPr lang="en-US" altLang="zh-TW" baseline="0" dirty="0"/>
                  <a:t> left. Then, my supervisor </a:t>
                </a:r>
                <a:r>
                  <a:rPr lang="en-US" altLang="zh-TW" baseline="0" dirty="0" err="1"/>
                  <a:t>Daricks</a:t>
                </a:r>
                <a:r>
                  <a:rPr lang="en-US" altLang="zh-TW" baseline="0" dirty="0"/>
                  <a:t> Chan showed that if 4-vertices are not adjacent. Recently, our team shows that it is still true when 4-vertices are adjacent, given that there are at most two adjacent 4-vertices, in other words, no three adjacent 4-vertices.</a:t>
                </a:r>
              </a:p>
              <a:p>
                <a:pPr marL="171450" indent="-171450">
                  <a:buFont typeface="Arial" panose="020B0604020202020204" pitchFamily="34" charset="0"/>
                  <a:buChar char="•"/>
                </a:pPr>
                <a:r>
                  <a:rPr lang="en-US" altLang="zh-HK" baseline="0" dirty="0"/>
                  <a:t>For those who are interested in this problem, here is the current progress.</a:t>
                </a:r>
                <a:endParaRPr lang="zh-HK" altLang="en-US" dirty="0"/>
              </a:p>
            </p:txBody>
          </p:sp>
        </mc:Fallback>
      </mc:AlternateContent>
      <p:sp>
        <p:nvSpPr>
          <p:cNvPr id="4" name="投影片編號版面配置區 3"/>
          <p:cNvSpPr>
            <a:spLocks noGrp="1"/>
          </p:cNvSpPr>
          <p:nvPr>
            <p:ph type="sldNum" sz="quarter" idx="10"/>
          </p:nvPr>
        </p:nvSpPr>
        <p:spPr/>
        <p:txBody>
          <a:bodyPr/>
          <a:lstStyle/>
          <a:p>
            <a:fld id="{DA0FF9EC-5F21-40E2-81A7-03B1DD7C1A80}" type="slidenum">
              <a:rPr lang="zh-HK" altLang="en-US" smtClean="0"/>
              <a:t>13</a:t>
            </a:fld>
            <a:endParaRPr lang="zh-HK" altLang="en-US"/>
          </a:p>
        </p:txBody>
      </p:sp>
    </p:spTree>
    <p:extLst>
      <p:ext uri="{BB962C8B-B14F-4D97-AF65-F5344CB8AC3E}">
        <p14:creationId xmlns:p14="http://schemas.microsoft.com/office/powerpoint/2010/main" val="1869505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HK" dirty="0"/>
              <a:t>Suppose we have a partially colored tree. Now, a player is going to </a:t>
            </a:r>
            <a:r>
              <a:rPr lang="en-US" altLang="zh-TW" dirty="0"/>
              <a:t>color this edge e.(click) </a:t>
            </a:r>
          </a:p>
          <a:p>
            <a:pPr marL="171450" indent="-171450">
              <a:buFont typeface="Arial" panose="020B0604020202020204" pitchFamily="34" charset="0"/>
              <a:buChar char="•"/>
            </a:pPr>
            <a:r>
              <a:rPr lang="en-US" altLang="zh-TW" dirty="0"/>
              <a:t>After this coloring, b</a:t>
            </a:r>
            <a:r>
              <a:rPr lang="en-US" altLang="zh-HK" dirty="0"/>
              <a:t>ecause it is a tree, edges on the right side must not be adjacent with edges on the left side.</a:t>
            </a:r>
          </a:p>
          <a:p>
            <a:pPr marL="171450" indent="-171450">
              <a:buFont typeface="Arial" panose="020B0604020202020204" pitchFamily="34" charset="0"/>
              <a:buChar char="•"/>
            </a:pPr>
            <a:r>
              <a:rPr lang="en-US" altLang="zh-HK" dirty="0"/>
              <a:t>Therefore, the coloring of the right is independent of the coloring of the left. </a:t>
            </a:r>
          </a:p>
          <a:p>
            <a:pPr marL="171450" indent="-171450">
              <a:buFont typeface="Arial" panose="020B0604020202020204" pitchFamily="34" charset="0"/>
              <a:buChar char="•"/>
            </a:pPr>
            <a:r>
              <a:rPr lang="en-US" altLang="zh-HK" dirty="0"/>
              <a:t>So, we can consider them separately </a:t>
            </a:r>
            <a:r>
              <a:rPr lang="en-US" altLang="zh-HK" dirty="0">
                <a:solidFill>
                  <a:srgbClr val="FF0000"/>
                </a:solidFill>
              </a:rPr>
              <a:t>(click) </a:t>
            </a:r>
            <a:r>
              <a:rPr lang="en-US" altLang="zh-HK" dirty="0"/>
              <a:t>and call them independent subtrees, or in short, subtree only.</a:t>
            </a:r>
          </a:p>
          <a:p>
            <a:pPr marL="171450" indent="-171450">
              <a:buFont typeface="Arial" panose="020B0604020202020204" pitchFamily="34" charset="0"/>
              <a:buChar char="•"/>
            </a:pPr>
            <a:r>
              <a:rPr lang="en-US" altLang="zh-HK" dirty="0"/>
              <a:t>We remark that the just colored edge, which is the bridge connecting the Left and Right, is duplicated and contained in both subtrees, so that we don’t miss any information for their colorings.</a:t>
            </a:r>
            <a:endParaRPr lang="zh-HK" altLang="en-US" dirty="0"/>
          </a:p>
        </p:txBody>
      </p:sp>
      <p:sp>
        <p:nvSpPr>
          <p:cNvPr id="4" name="投影片編號版面配置區 3"/>
          <p:cNvSpPr>
            <a:spLocks noGrp="1"/>
          </p:cNvSpPr>
          <p:nvPr>
            <p:ph type="sldNum" sz="quarter" idx="10"/>
          </p:nvPr>
        </p:nvSpPr>
        <p:spPr/>
        <p:txBody>
          <a:bodyPr/>
          <a:lstStyle/>
          <a:p>
            <a:fld id="{EA3525A4-072D-4D70-9534-E3AB47C017DD}" type="slidenum">
              <a:rPr lang="zh-HK" altLang="en-US" smtClean="0"/>
              <a:t>14</a:t>
            </a:fld>
            <a:endParaRPr lang="zh-HK" altLang="en-US"/>
          </a:p>
        </p:txBody>
      </p:sp>
    </p:spTree>
    <p:extLst>
      <p:ext uri="{BB962C8B-B14F-4D97-AF65-F5344CB8AC3E}">
        <p14:creationId xmlns:p14="http://schemas.microsoft.com/office/powerpoint/2010/main" val="2476728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HK" dirty="0"/>
              <a:t>Then, we can define a class of permitted subtrees. And each permitted subtree has the following 3 properties:…It looks complex so let’s have an example.</a:t>
            </a:r>
          </a:p>
          <a:p>
            <a:pPr marL="171450" indent="-171450">
              <a:buFont typeface="Arial" panose="020B0604020202020204" pitchFamily="34" charset="0"/>
              <a:buChar char="•"/>
            </a:pPr>
            <a:r>
              <a:rPr lang="en-US" altLang="zh-TW" dirty="0">
                <a:highlight>
                  <a:srgbClr val="00FF00"/>
                </a:highlight>
              </a:rPr>
              <a:t>Suppose we have a type of permitted subtrees defined as subtrees having at most 3 colored edges, for example, this one.</a:t>
            </a:r>
          </a:p>
          <a:p>
            <a:pPr marL="171450" indent="-171450">
              <a:buFont typeface="Arial" panose="020B0604020202020204" pitchFamily="34" charset="0"/>
              <a:buChar char="•"/>
            </a:pPr>
            <a:r>
              <a:rPr lang="en-US" altLang="zh-TW" dirty="0">
                <a:highlight>
                  <a:srgbClr val="00FF00"/>
                </a:highlight>
              </a:rPr>
              <a:t>If Bob puts 1 here, we have 4 colored edges which is unpermitted. Then, Alice can do this to split it into 2 subtrees so that each of them has 3 colored edges, which is permitted. </a:t>
            </a:r>
          </a:p>
          <a:p>
            <a:pPr marL="171450" indent="-171450">
              <a:buFont typeface="Arial" panose="020B0604020202020204" pitchFamily="34" charset="0"/>
              <a:buChar char="•"/>
            </a:pPr>
            <a:r>
              <a:rPr lang="en-US" altLang="zh-TW" dirty="0">
                <a:highlight>
                  <a:srgbClr val="00FF00"/>
                </a:highlight>
              </a:rPr>
              <a:t>Using the idea of this example (next page)</a:t>
            </a:r>
            <a:endParaRPr lang="en-US" altLang="zh-HK" dirty="0">
              <a:highlight>
                <a:srgbClr val="00FF00"/>
              </a:highlight>
            </a:endParaRPr>
          </a:p>
        </p:txBody>
      </p:sp>
      <p:sp>
        <p:nvSpPr>
          <p:cNvPr id="4" name="投影片編號版面配置區 3"/>
          <p:cNvSpPr>
            <a:spLocks noGrp="1"/>
          </p:cNvSpPr>
          <p:nvPr>
            <p:ph type="sldNum" sz="quarter" idx="10"/>
          </p:nvPr>
        </p:nvSpPr>
        <p:spPr/>
        <p:txBody>
          <a:bodyPr/>
          <a:lstStyle/>
          <a:p>
            <a:fld id="{EA3525A4-072D-4D70-9534-E3AB47C017DD}" type="slidenum">
              <a:rPr lang="zh-HK" altLang="en-US" smtClean="0"/>
              <a:t>15</a:t>
            </a:fld>
            <a:endParaRPr lang="zh-HK" altLang="en-US"/>
          </a:p>
        </p:txBody>
      </p:sp>
    </p:spTree>
    <p:extLst>
      <p:ext uri="{BB962C8B-B14F-4D97-AF65-F5344CB8AC3E}">
        <p14:creationId xmlns:p14="http://schemas.microsoft.com/office/powerpoint/2010/main" val="151109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HK" dirty="0"/>
              <a:t>Using the spirit of the example, we can show Alice can maintain the following cycle</a:t>
            </a:r>
          </a:p>
          <a:p>
            <a:pPr marL="171450" indent="-171450">
              <a:buFont typeface="Arial" panose="020B0604020202020204" pitchFamily="34" charset="0"/>
              <a:buChar char="•"/>
            </a:pPr>
            <a:r>
              <a:rPr lang="en-US" altLang="zh-HK" dirty="0"/>
              <a:t>Suppose, at some Bob’s turn, if all the subtrees are permitted, which could be of different types. He can choose any one to color, say T2. T2 will become two subtrees T3 and T4; one must be permitted and the other is unknown. Alice then decompose this unknown one into two permitted subtrees.</a:t>
            </a:r>
          </a:p>
          <a:p>
            <a:pPr marL="171450" indent="-171450">
              <a:buFont typeface="Arial" panose="020B0604020202020204" pitchFamily="34" charset="0"/>
              <a:buChar char="•"/>
            </a:pPr>
            <a:r>
              <a:rPr lang="en-US" altLang="zh-HK" sz="1200" kern="1200" dirty="0">
                <a:solidFill>
                  <a:schemeClr val="tx1"/>
                </a:solidFill>
                <a:effectLst/>
                <a:latin typeface="+mn-lt"/>
                <a:ea typeface="+mn-ea"/>
                <a:cs typeface="+mn-cs"/>
              </a:rPr>
              <a:t>So, at Bob’s next turn, all subtrees are permitted, which is the same as his previous turn, and we call this is a cycle </a:t>
            </a:r>
            <a:r>
              <a:rPr lang="en-US" altLang="zh-HK" sz="1200" dirty="0"/>
              <a:t>so that Bob can only act on permitted subtrees</a:t>
            </a:r>
            <a:r>
              <a:rPr lang="en-US" altLang="zh-HK" sz="1200" kern="1200" dirty="0">
                <a:solidFill>
                  <a:schemeClr val="tx1"/>
                </a:solidFill>
                <a:effectLst/>
                <a:latin typeface="+mn-lt"/>
                <a:ea typeface="+mn-ea"/>
                <a:cs typeface="+mn-cs"/>
              </a:rPr>
              <a:t>. This makes sure that A and B can always make a move, and </a:t>
            </a:r>
            <a:r>
              <a:rPr lang="en-US" altLang="zh-HK" sz="1200" kern="1200" dirty="0" err="1">
                <a:solidFill>
                  <a:schemeClr val="tx1"/>
                </a:solidFill>
                <a:effectLst/>
                <a:latin typeface="+mn-lt"/>
                <a:ea typeface="+mn-ea"/>
                <a:cs typeface="+mn-cs"/>
              </a:rPr>
              <a:t>becoz</a:t>
            </a:r>
            <a:r>
              <a:rPr lang="en-US" altLang="zh-HK" sz="1200" kern="1200" dirty="0">
                <a:solidFill>
                  <a:schemeClr val="tx1"/>
                </a:solidFill>
                <a:effectLst/>
                <a:latin typeface="+mn-lt"/>
                <a:ea typeface="+mn-ea"/>
                <a:cs typeface="+mn-cs"/>
              </a:rPr>
              <a:t> there are finitely many edges in a graph, all the edges will finally be colored and Alice will win.</a:t>
            </a:r>
          </a:p>
          <a:p>
            <a:pPr marL="171450" indent="-171450">
              <a:buFont typeface="Arial" panose="020B0604020202020204" pitchFamily="34" charset="0"/>
              <a:buChar char="•"/>
            </a:pPr>
            <a:r>
              <a:rPr lang="en-US" altLang="zh-HK" sz="1200" kern="1200" dirty="0">
                <a:solidFill>
                  <a:schemeClr val="tx1"/>
                </a:solidFill>
                <a:effectLst/>
                <a:latin typeface="+mn-lt"/>
                <a:ea typeface="+mn-ea"/>
                <a:cs typeface="+mn-cs"/>
              </a:rPr>
              <a:t>This is the framework of the proof. The rest of the proof is some technical stuff such as the definition of a few types of permitted subtrees, and how these types can satisfy these three properties. So I will skip them.</a:t>
            </a:r>
          </a:p>
        </p:txBody>
      </p:sp>
      <p:sp>
        <p:nvSpPr>
          <p:cNvPr id="4" name="投影片編號版面配置區 3"/>
          <p:cNvSpPr>
            <a:spLocks noGrp="1"/>
          </p:cNvSpPr>
          <p:nvPr>
            <p:ph type="sldNum" sz="quarter" idx="10"/>
          </p:nvPr>
        </p:nvSpPr>
        <p:spPr/>
        <p:txBody>
          <a:bodyPr/>
          <a:lstStyle/>
          <a:p>
            <a:fld id="{EA3525A4-072D-4D70-9534-E3AB47C017DD}" type="slidenum">
              <a:rPr lang="zh-HK" altLang="en-US" smtClean="0"/>
              <a:t>16</a:t>
            </a:fld>
            <a:endParaRPr lang="zh-HK" altLang="en-US"/>
          </a:p>
        </p:txBody>
      </p:sp>
    </p:spTree>
    <p:extLst>
      <p:ext uri="{BB962C8B-B14F-4D97-AF65-F5344CB8AC3E}">
        <p14:creationId xmlns:p14="http://schemas.microsoft.com/office/powerpoint/2010/main" val="2960327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HK" dirty="0"/>
              <a:t>In this talk, we consider a conjecture which is whether Alice</a:t>
            </a:r>
          </a:p>
          <a:p>
            <a:pPr marL="171450" indent="-171450">
              <a:buFont typeface="Arial" panose="020B0604020202020204" pitchFamily="34" charset="0"/>
              <a:buChar char="•"/>
            </a:pPr>
            <a:r>
              <a:rPr lang="en-US" altLang="zh-HK" dirty="0"/>
              <a:t>And our answer is yes, she prefers more colors in the game on trees</a:t>
            </a:r>
          </a:p>
          <a:p>
            <a:pPr marL="171450" indent="-171450">
              <a:buFont typeface="Arial" panose="020B0604020202020204" pitchFamily="34" charset="0"/>
              <a:buChar char="•"/>
            </a:pPr>
            <a:r>
              <a:rPr lang="en-US" altLang="zh-HK" dirty="0"/>
              <a:t>In our analysis, we decompose the problem into two parts, max </a:t>
            </a:r>
            <a:r>
              <a:rPr lang="en-US" altLang="zh-HK" dirty="0" err="1"/>
              <a:t>deg</a:t>
            </a:r>
            <a:r>
              <a:rPr lang="en-US" altLang="zh-HK" dirty="0"/>
              <a:t> not equal to 4 and when it is 4.</a:t>
            </a:r>
            <a:endParaRPr lang="zh-HK" altLang="en-US" dirty="0"/>
          </a:p>
        </p:txBody>
      </p:sp>
      <p:sp>
        <p:nvSpPr>
          <p:cNvPr id="4" name="投影片編號版面配置區 3"/>
          <p:cNvSpPr>
            <a:spLocks noGrp="1"/>
          </p:cNvSpPr>
          <p:nvPr>
            <p:ph type="sldNum" sz="quarter" idx="10"/>
          </p:nvPr>
        </p:nvSpPr>
        <p:spPr/>
        <p:txBody>
          <a:bodyPr/>
          <a:lstStyle/>
          <a:p>
            <a:fld id="{DA0FF9EC-5F21-40E2-81A7-03B1DD7C1A80}" type="slidenum">
              <a:rPr lang="zh-HK" altLang="en-US" smtClean="0"/>
              <a:t>17</a:t>
            </a:fld>
            <a:endParaRPr lang="zh-HK" altLang="en-US"/>
          </a:p>
        </p:txBody>
      </p:sp>
    </p:spTree>
    <p:extLst>
      <p:ext uri="{BB962C8B-B14F-4D97-AF65-F5344CB8AC3E}">
        <p14:creationId xmlns:p14="http://schemas.microsoft.com/office/powerpoint/2010/main" val="177687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lvl="0" indent="-171450">
              <a:buFont typeface="Arial" panose="020B0604020202020204" pitchFamily="34" charset="0"/>
              <a:buChar char="•"/>
            </a:pPr>
            <a:r>
              <a:rPr lang="en-US" altLang="zh-HK" dirty="0"/>
              <a:t>Given a graph G and a set of colors, Bob and Alice alternately put a color on an edge, …</a:t>
            </a:r>
          </a:p>
          <a:p>
            <a:pPr marL="171450" lvl="0" indent="-171450">
              <a:buFont typeface="Arial" panose="020B0604020202020204" pitchFamily="34" charset="0"/>
              <a:buChar char="•"/>
            </a:pPr>
            <a:r>
              <a:rPr lang="en-US" altLang="zh-HK" dirty="0"/>
              <a:t>Let’s play on this path. Suppose Bob takes the first move, and if Alice puts 2 here, Bob can do this. Then, this edge cannot be colored by 1 nor 2, and</a:t>
            </a:r>
            <a:r>
              <a:rPr lang="zh-TW" altLang="en-US" dirty="0"/>
              <a:t> </a:t>
            </a:r>
            <a:r>
              <a:rPr lang="en-US" altLang="zh-TW" dirty="0"/>
              <a:t>so</a:t>
            </a:r>
            <a:r>
              <a:rPr lang="zh-TW" altLang="en-US" dirty="0"/>
              <a:t> </a:t>
            </a:r>
            <a:r>
              <a:rPr lang="en-US" altLang="zh-TW" dirty="0"/>
              <a:t>this</a:t>
            </a:r>
            <a:r>
              <a:rPr lang="zh-TW" altLang="en-US" dirty="0"/>
              <a:t> </a:t>
            </a:r>
            <a:r>
              <a:rPr lang="en-US" altLang="zh-TW" dirty="0"/>
              <a:t>edge</a:t>
            </a:r>
            <a:r>
              <a:rPr lang="zh-TW" altLang="en-US" dirty="0"/>
              <a:t> </a:t>
            </a:r>
            <a:r>
              <a:rPr lang="en-US" altLang="zh-TW" dirty="0"/>
              <a:t>cannot</a:t>
            </a:r>
            <a:r>
              <a:rPr lang="zh-TW" altLang="en-US" dirty="0"/>
              <a:t> </a:t>
            </a:r>
            <a:r>
              <a:rPr lang="en-US" altLang="zh-TW" dirty="0"/>
              <a:t>be</a:t>
            </a:r>
            <a:r>
              <a:rPr lang="zh-TW" altLang="en-US" dirty="0"/>
              <a:t> </a:t>
            </a:r>
            <a:r>
              <a:rPr lang="en-US" altLang="zh-TW" dirty="0"/>
              <a:t>colored,</a:t>
            </a:r>
            <a:r>
              <a:rPr lang="en-US" altLang="zh-HK" dirty="0"/>
              <a:t> so Bob wins.</a:t>
            </a:r>
          </a:p>
          <a:p>
            <a:pPr marL="171450" lvl="0" indent="-171450">
              <a:buFont typeface="Arial" panose="020B0604020202020204" pitchFamily="34" charset="0"/>
              <a:buChar char="•"/>
            </a:pPr>
            <a:r>
              <a:rPr lang="en-US" altLang="zh-HK" dirty="0"/>
              <a:t>However, if Alice plays smartly, she can win. Let’s play again.</a:t>
            </a:r>
          </a:p>
          <a:p>
            <a:pPr marL="171450" lvl="0" indent="-171450">
              <a:buFont typeface="Arial" panose="020B0604020202020204" pitchFamily="34" charset="0"/>
              <a:buChar char="•"/>
            </a:pPr>
            <a:r>
              <a:rPr lang="en-US" altLang="zh-HK" dirty="0"/>
              <a:t>This time, Alice puts 1 here. Then the two uncolored edges can always be colored by 2. So this time, Alice wins on the same graph.</a:t>
            </a:r>
          </a:p>
          <a:p>
            <a:pPr marL="171450" lvl="0" indent="-171450">
              <a:buFont typeface="Arial" panose="020B0604020202020204" pitchFamily="34" charset="0"/>
              <a:buChar char="•"/>
            </a:pPr>
            <a:r>
              <a:rPr lang="en-US" altLang="zh-HK" dirty="0"/>
              <a:t>So to win the game, Alice has to play with a winning strategy. And the </a:t>
            </a:r>
            <a:r>
              <a:rPr lang="en-US" altLang="zh-HK" dirty="0" err="1"/>
              <a:t>gchi</a:t>
            </a:r>
            <a:r>
              <a:rPr lang="en-US" altLang="zh-HK" dirty="0"/>
              <a:t> of G is …</a:t>
            </a:r>
          </a:p>
          <a:p>
            <a:pPr marL="171450" indent="-171450">
              <a:buFont typeface="Arial" panose="020B0604020202020204" pitchFamily="34" charset="0"/>
              <a:buChar char="•"/>
            </a:pPr>
            <a:r>
              <a:rPr lang="en-US" altLang="zh-HK" dirty="0"/>
              <a:t>By this definition, if Alice can win with k colors, the index is at most k. For example, the index of this path is 2.</a:t>
            </a:r>
          </a:p>
        </p:txBody>
      </p:sp>
      <p:sp>
        <p:nvSpPr>
          <p:cNvPr id="4" name="投影片編號版面配置區 3"/>
          <p:cNvSpPr>
            <a:spLocks noGrp="1"/>
          </p:cNvSpPr>
          <p:nvPr>
            <p:ph type="sldNum" sz="quarter" idx="10"/>
          </p:nvPr>
        </p:nvSpPr>
        <p:spPr/>
        <p:txBody>
          <a:bodyPr/>
          <a:lstStyle/>
          <a:p>
            <a:fld id="{EA3525A4-072D-4D70-9534-E3AB47C017DD}" type="slidenum">
              <a:rPr lang="zh-HK" altLang="en-US" smtClean="0"/>
              <a:t>2</a:t>
            </a:fld>
            <a:endParaRPr lang="zh-HK" altLang="en-US"/>
          </a:p>
        </p:txBody>
      </p:sp>
    </p:spTree>
    <p:extLst>
      <p:ext uri="{BB962C8B-B14F-4D97-AF65-F5344CB8AC3E}">
        <p14:creationId xmlns:p14="http://schemas.microsoft.com/office/powerpoint/2010/main" val="3293465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HK" dirty="0"/>
              <a:t>The vertex coloring game will be discussed in other presentations, and here I just mention the relationship between these two games.</a:t>
            </a:r>
          </a:p>
          <a:p>
            <a:pPr marL="171450" indent="-171450">
              <a:buFont typeface="Arial" panose="020B0604020202020204" pitchFamily="34" charset="0"/>
              <a:buChar char="•"/>
            </a:pPr>
            <a:r>
              <a:rPr lang="en-US" altLang="zh-HK" dirty="0"/>
              <a:t>In the Line graph of G, vertices are the edges of G.</a:t>
            </a:r>
          </a:p>
          <a:p>
            <a:pPr marL="171450" indent="-171450">
              <a:buFont typeface="Arial" panose="020B0604020202020204" pitchFamily="34" charset="0"/>
              <a:buChar char="•"/>
            </a:pPr>
            <a:r>
              <a:rPr lang="en-US" altLang="zh-HK" dirty="0"/>
              <a:t>Equivalent …. So, the game chromatic index of this graph will be the same as the </a:t>
            </a:r>
            <a:r>
              <a:rPr lang="en-US" altLang="zh-HK" dirty="0" err="1"/>
              <a:t>gchn</a:t>
            </a:r>
            <a:r>
              <a:rPr lang="en-US" altLang="zh-HK" dirty="0"/>
              <a:t> of its line graph.</a:t>
            </a:r>
            <a:endParaRPr lang="zh-HK" altLang="en-US" dirty="0"/>
          </a:p>
        </p:txBody>
      </p:sp>
      <p:sp>
        <p:nvSpPr>
          <p:cNvPr id="4" name="投影片編號版面配置區 3"/>
          <p:cNvSpPr>
            <a:spLocks noGrp="1"/>
          </p:cNvSpPr>
          <p:nvPr>
            <p:ph type="sldNum" sz="quarter" idx="10"/>
          </p:nvPr>
        </p:nvSpPr>
        <p:spPr/>
        <p:txBody>
          <a:bodyPr/>
          <a:lstStyle/>
          <a:p>
            <a:fld id="{DA0FF9EC-5F21-40E2-81A7-03B1DD7C1A80}" type="slidenum">
              <a:rPr lang="zh-HK" altLang="en-US" smtClean="0"/>
              <a:t>3</a:t>
            </a:fld>
            <a:endParaRPr lang="zh-HK" altLang="en-US"/>
          </a:p>
        </p:txBody>
      </p:sp>
    </p:spTree>
    <p:extLst>
      <p:ext uri="{BB962C8B-B14F-4D97-AF65-F5344CB8AC3E}">
        <p14:creationId xmlns:p14="http://schemas.microsoft.com/office/powerpoint/2010/main" val="2041014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HK" dirty="0"/>
              <a:t>Almost 2 decades ago, there was a question which is…</a:t>
            </a:r>
          </a:p>
          <a:p>
            <a:pPr marL="171450" indent="-171450">
              <a:buFont typeface="Arial" panose="020B0604020202020204" pitchFamily="34" charset="0"/>
              <a:buChar char="•"/>
            </a:pPr>
            <a:r>
              <a:rPr lang="en-US" altLang="zh-HK" dirty="0"/>
              <a:t>It seems convincing </a:t>
            </a:r>
            <a:r>
              <a:rPr lang="en-US" altLang="zh-HK" dirty="0" err="1"/>
              <a:t>becoz</a:t>
            </a:r>
            <a:r>
              <a:rPr lang="en-US" altLang="zh-HK" dirty="0"/>
              <a:t> in the game with n+1 colors, each edge has one more color available, so it seems it is easier to color all the edges </a:t>
            </a:r>
            <a:endParaRPr lang="zh-HK" altLang="en-US" dirty="0"/>
          </a:p>
        </p:txBody>
      </p:sp>
      <p:sp>
        <p:nvSpPr>
          <p:cNvPr id="4" name="投影片編號版面配置區 3"/>
          <p:cNvSpPr>
            <a:spLocks noGrp="1"/>
          </p:cNvSpPr>
          <p:nvPr>
            <p:ph type="sldNum" sz="quarter" idx="10"/>
          </p:nvPr>
        </p:nvSpPr>
        <p:spPr/>
        <p:txBody>
          <a:bodyPr/>
          <a:lstStyle/>
          <a:p>
            <a:fld id="{EA3525A4-072D-4D70-9534-E3AB47C017DD}" type="slidenum">
              <a:rPr lang="zh-HK" altLang="en-US" smtClean="0"/>
              <a:t>4</a:t>
            </a:fld>
            <a:endParaRPr lang="zh-HK" altLang="en-US"/>
          </a:p>
        </p:txBody>
      </p:sp>
    </p:spTree>
    <p:extLst>
      <p:ext uri="{BB962C8B-B14F-4D97-AF65-F5344CB8AC3E}">
        <p14:creationId xmlns:p14="http://schemas.microsoft.com/office/powerpoint/2010/main" val="3391514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a:t>(start at k) by the definition of the game chromatic index, A wins the game played with k colors.</a:t>
            </a:r>
          </a:p>
          <a:p>
            <a:r>
              <a:rPr lang="en-US" altLang="zh-HK" dirty="0"/>
              <a:t>Suppose the conjecture is true, she also wins for k+1 colors. And we can use this property repeatedly, she wins for all no. of colors larger than k+1</a:t>
            </a:r>
          </a:p>
          <a:p>
            <a:r>
              <a:rPr lang="en-US" altLang="zh-HK" dirty="0"/>
              <a:t>As the game chromatic index is the least no. of colors that Alice can win, she loses for all no. of colors  less than k.</a:t>
            </a:r>
          </a:p>
          <a:p>
            <a:r>
              <a:rPr lang="en-US" altLang="zh-HK" dirty="0"/>
              <a:t>So we have this table if the conjecture is true. It means any number of colors that Bob wins the game will be an </a:t>
            </a:r>
            <a:r>
              <a:rPr lang="en-US" altLang="zh-HK" dirty="0" err="1"/>
              <a:t>lb</a:t>
            </a:r>
            <a:r>
              <a:rPr lang="en-US" altLang="zh-HK" dirty="0"/>
              <a:t> on the index.</a:t>
            </a:r>
          </a:p>
          <a:p>
            <a:endParaRPr lang="en-US" altLang="zh-HK" dirty="0"/>
          </a:p>
          <a:p>
            <a:r>
              <a:rPr lang="en-US" altLang="zh-HK" dirty="0"/>
              <a:t>If we dun know the conjecture is true or false, then a possible situation is this one.</a:t>
            </a:r>
          </a:p>
          <a:p>
            <a:r>
              <a:rPr lang="en-US" altLang="zh-HK" dirty="0"/>
              <a:t>e.g. …</a:t>
            </a:r>
          </a:p>
          <a:p>
            <a:r>
              <a:rPr lang="en-US" altLang="zh-HK" dirty="0"/>
              <a:t>To show the index is at least 10, by the definition of the index, we need to show Bob wins for all games with number of colors less than 10, which could be time consuming.</a:t>
            </a:r>
          </a:p>
          <a:p>
            <a:endParaRPr lang="en-US" altLang="zh-HK" dirty="0"/>
          </a:p>
          <a:p>
            <a:r>
              <a:rPr lang="en-US" altLang="zh-HK" dirty="0"/>
              <a:t>So, the conjecture is useful for finding an </a:t>
            </a:r>
            <a:r>
              <a:rPr lang="en-US" altLang="zh-HK" dirty="0" err="1"/>
              <a:t>lb</a:t>
            </a:r>
            <a:r>
              <a:rPr lang="en-US" altLang="zh-HK" dirty="0"/>
              <a:t> on the index.</a:t>
            </a:r>
            <a:endParaRPr lang="zh-HK" altLang="en-US" dirty="0"/>
          </a:p>
        </p:txBody>
      </p:sp>
      <p:sp>
        <p:nvSpPr>
          <p:cNvPr id="4" name="投影片編號版面配置區 3"/>
          <p:cNvSpPr>
            <a:spLocks noGrp="1"/>
          </p:cNvSpPr>
          <p:nvPr>
            <p:ph type="sldNum" sz="quarter" idx="10"/>
          </p:nvPr>
        </p:nvSpPr>
        <p:spPr/>
        <p:txBody>
          <a:bodyPr/>
          <a:lstStyle/>
          <a:p>
            <a:fld id="{EA3525A4-072D-4D70-9534-E3AB47C017DD}" type="slidenum">
              <a:rPr lang="zh-HK" altLang="en-US" smtClean="0"/>
              <a:t>5</a:t>
            </a:fld>
            <a:endParaRPr lang="zh-HK" altLang="en-US"/>
          </a:p>
        </p:txBody>
      </p:sp>
    </p:spTree>
    <p:extLst>
      <p:ext uri="{BB962C8B-B14F-4D97-AF65-F5344CB8AC3E}">
        <p14:creationId xmlns:p14="http://schemas.microsoft.com/office/powerpoint/2010/main" val="631502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HK" dirty="0"/>
              <a:t>In this example, we have 4 leaves and v is a 4-vertex </a:t>
            </a:r>
            <a:r>
              <a:rPr lang="en-US" altLang="zh-HK" dirty="0" err="1"/>
              <a:t>becoz</a:t>
            </a:r>
            <a:r>
              <a:rPr lang="en-US" altLang="zh-HK" dirty="0"/>
              <a:t> it is shared by 4 edges. And delta(G) is 4.</a:t>
            </a:r>
          </a:p>
        </p:txBody>
      </p:sp>
      <p:sp>
        <p:nvSpPr>
          <p:cNvPr id="4" name="投影片編號版面配置區 3"/>
          <p:cNvSpPr>
            <a:spLocks noGrp="1"/>
          </p:cNvSpPr>
          <p:nvPr>
            <p:ph type="sldNum" sz="quarter" idx="10"/>
          </p:nvPr>
        </p:nvSpPr>
        <p:spPr/>
        <p:txBody>
          <a:bodyPr/>
          <a:lstStyle/>
          <a:p>
            <a:fld id="{EA3525A4-072D-4D70-9534-E3AB47C017DD}" type="slidenum">
              <a:rPr lang="zh-HK" altLang="en-US" smtClean="0"/>
              <a:t>6</a:t>
            </a:fld>
            <a:endParaRPr lang="zh-HK" altLang="en-US"/>
          </a:p>
        </p:txBody>
      </p:sp>
    </p:spTree>
    <p:extLst>
      <p:ext uri="{BB962C8B-B14F-4D97-AF65-F5344CB8AC3E}">
        <p14:creationId xmlns:p14="http://schemas.microsoft.com/office/powerpoint/2010/main" val="1930500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HK" dirty="0"/>
                  <a:t>Trivial lower bound: For a vertex with </a:t>
                </a:r>
                <a:r>
                  <a:rPr lang="en-US" altLang="zh-HK" dirty="0" err="1"/>
                  <a:t>deg</a:t>
                </a:r>
                <a:r>
                  <a:rPr lang="en-US" altLang="zh-HK" dirty="0"/>
                  <a:t>=</a:t>
                </a:r>
                <a14:m>
                  <m:oMath xmlns:m="http://schemas.openxmlformats.org/officeDocument/2006/math">
                    <m:r>
                      <a:rPr lang="en-US" altLang="zh-HK" i="1" smtClean="0">
                        <a:solidFill>
                          <a:srgbClr val="FF0000"/>
                        </a:solidFill>
                        <a:latin typeface="Cambria Math" panose="02040503050406030204" pitchFamily="18" charset="0"/>
                      </a:rPr>
                      <m:t>∆</m:t>
                    </m:r>
                  </m:oMath>
                </a14:m>
                <a:r>
                  <a:rPr lang="en-US" altLang="zh-HK" dirty="0"/>
                  <a:t>, there are </a:t>
                </a:r>
                <a14:m>
                  <m:oMath xmlns:m="http://schemas.openxmlformats.org/officeDocument/2006/math">
                    <m:r>
                      <a:rPr lang="en-US" altLang="zh-HK" i="1" smtClean="0">
                        <a:solidFill>
                          <a:srgbClr val="FF0000"/>
                        </a:solidFill>
                        <a:latin typeface="Cambria Math" panose="02040503050406030204" pitchFamily="18" charset="0"/>
                      </a:rPr>
                      <m:t>∆</m:t>
                    </m:r>
                  </m:oMath>
                </a14:m>
                <a:r>
                  <a:rPr lang="en-US" altLang="zh-HK" dirty="0"/>
                  <a:t> adjacent edges</a:t>
                </a:r>
                <a:r>
                  <a:rPr lang="en-US" altLang="zh-HK" baseline="0" dirty="0"/>
                  <a:t> and they must have different colors if all of them can be colored.</a:t>
                </a:r>
                <a:endParaRPr lang="en-US" altLang="zh-HK" dirty="0"/>
              </a:p>
              <a:p>
                <a:pPr marL="171450" indent="-171450">
                  <a:buFont typeface="Arial" panose="020B0604020202020204" pitchFamily="34" charset="0"/>
                  <a:buChar char="•"/>
                </a:pPr>
                <a:endParaRPr lang="zh-HK"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HK" dirty="0"/>
                  <a:t>Inspired by the third result, we decomposed the problem into two subproblems</a:t>
                </a:r>
              </a:p>
              <a:p>
                <a:pPr marL="171450" indent="-171450">
                  <a:buFont typeface="Arial" panose="020B0604020202020204" pitchFamily="34" charset="0"/>
                  <a:buChar char="•"/>
                </a:pPr>
                <a:r>
                  <a:rPr lang="en-US" altLang="zh-HK" dirty="0"/>
                  <a:t>Table: No matter here is Alice or Bob, if Alice is the winner for some no. of colors, she is also the winner when there is one more color.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HK" dirty="0"/>
                  <a:t>So only </a:t>
                </a:r>
                <a:r>
                  <a:rPr lang="en-US" altLang="zh-HK" i="0">
                    <a:latin typeface="Cambria Math" panose="02040503050406030204" pitchFamily="18" charset="0"/>
                    <a:ea typeface="Cambria Math" panose="02040503050406030204" pitchFamily="18" charset="0"/>
                  </a:rPr>
                  <a:t>∆</a:t>
                </a:r>
                <a:r>
                  <a:rPr lang="en-US" altLang="zh-HK" b="0" i="0">
                    <a:latin typeface="Cambria Math" panose="02040503050406030204" pitchFamily="18" charset="0"/>
                    <a:ea typeface="Cambria Math" panose="02040503050406030204" pitchFamily="18" charset="0"/>
                  </a:rPr>
                  <a:t>(𝑇)=4</a:t>
                </a:r>
                <a:r>
                  <a:rPr lang="en-US" altLang="zh-HK" dirty="0"/>
                  <a:t> is left.</a:t>
                </a:r>
                <a:r>
                  <a:rPr lang="en-US" altLang="zh-HK" baseline="0" dirty="0"/>
                  <a:t> When</a:t>
                </a:r>
                <a:r>
                  <a:rPr lang="en-US" altLang="zh-HK" b="0" i="0">
                    <a:latin typeface="Cambria Math" panose="02040503050406030204" pitchFamily="18" charset="0"/>
                    <a:ea typeface="Cambria Math" panose="02040503050406030204" pitchFamily="18" charset="0"/>
                  </a:rPr>
                  <a:t> </a:t>
                </a:r>
                <a:r>
                  <a:rPr lang="en-US" altLang="zh-HK" i="0">
                    <a:latin typeface="Cambria Math" panose="02040503050406030204" pitchFamily="18" charset="0"/>
                    <a:ea typeface="Cambria Math" panose="02040503050406030204" pitchFamily="18" charset="0"/>
                  </a:rPr>
                  <a:t>∆</a:t>
                </a:r>
                <a:r>
                  <a:rPr lang="en-US" altLang="zh-HK" b="0" i="0">
                    <a:latin typeface="Cambria Math" panose="02040503050406030204" pitchFamily="18" charset="0"/>
                    <a:ea typeface="Cambria Math" panose="02040503050406030204" pitchFamily="18" charset="0"/>
                  </a:rPr>
                  <a:t>(𝑇)=4</a:t>
                </a:r>
                <a:r>
                  <a:rPr lang="en-US" altLang="zh-HK" baseline="0" dirty="0"/>
                  <a:t> ,</a:t>
                </a:r>
                <a:r>
                  <a:rPr lang="en-US" altLang="zh-HK" dirty="0"/>
                  <a:t> the only difference is we dun have the third result, so we dun</a:t>
                </a:r>
                <a:r>
                  <a:rPr lang="en-US" altLang="zh-HK" baseline="0" dirty="0"/>
                  <a:t> know here is Alice or Bob, and so</a:t>
                </a:r>
                <a:r>
                  <a:rPr lang="en-US" altLang="zh-HK" dirty="0"/>
                  <a:t> we will have the</a:t>
                </a:r>
                <a:r>
                  <a:rPr lang="en-US" altLang="zh-HK" baseline="0" dirty="0"/>
                  <a:t> following table.</a:t>
                </a:r>
                <a:endParaRPr lang="en-US" altLang="zh-HK" dirty="0"/>
              </a:p>
              <a:p>
                <a:pPr marL="171450" indent="-171450">
                  <a:buFont typeface="Arial" panose="020B0604020202020204" pitchFamily="34" charset="0"/>
                  <a:buChar char="•"/>
                </a:pPr>
                <a:endParaRPr lang="zh-HK" altLang="en-US" dirty="0"/>
              </a:p>
            </p:txBody>
          </p:sp>
        </mc:Fallback>
      </mc:AlternateContent>
      <p:sp>
        <p:nvSpPr>
          <p:cNvPr id="4" name="投影片編號版面配置區 3"/>
          <p:cNvSpPr>
            <a:spLocks noGrp="1"/>
          </p:cNvSpPr>
          <p:nvPr>
            <p:ph type="sldNum" sz="quarter" idx="10"/>
          </p:nvPr>
        </p:nvSpPr>
        <p:spPr/>
        <p:txBody>
          <a:bodyPr/>
          <a:lstStyle/>
          <a:p>
            <a:fld id="{EA3525A4-072D-4D70-9534-E3AB47C017DD}" type="slidenum">
              <a:rPr lang="zh-HK" altLang="en-US" smtClean="0"/>
              <a:t>7</a:t>
            </a:fld>
            <a:endParaRPr lang="zh-HK" altLang="en-US"/>
          </a:p>
        </p:txBody>
      </p:sp>
    </p:spTree>
    <p:extLst>
      <p:ext uri="{BB962C8B-B14F-4D97-AF65-F5344CB8AC3E}">
        <p14:creationId xmlns:p14="http://schemas.microsoft.com/office/powerpoint/2010/main" val="72049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HK" dirty="0"/>
                  <a:t>For </a:t>
                </a:r>
                <a14:m>
                  <m:oMath xmlns:m="http://schemas.openxmlformats.org/officeDocument/2006/math">
                    <m:r>
                      <a:rPr lang="en-US" altLang="zh-HK" i="1" smtClean="0">
                        <a:latin typeface="Cambria Math" panose="02040503050406030204" pitchFamily="18" charset="0"/>
                        <a:ea typeface="Cambria Math" panose="02040503050406030204" pitchFamily="18" charset="0"/>
                      </a:rPr>
                      <m:t>∆</m:t>
                    </m:r>
                  </m:oMath>
                </a14:m>
                <a:r>
                  <a:rPr lang="en-US" altLang="zh-HK" dirty="0"/>
                  <a:t> not equal to 4, thanks to Dr. Stephan Andres, who will also give a presentation,</a:t>
                </a:r>
                <a:r>
                  <a:rPr lang="en-US" altLang="zh-HK" baseline="0" dirty="0"/>
                  <a:t> he proved that …</a:t>
                </a:r>
                <a:endParaRPr lang="en-US" altLang="zh-H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HK" dirty="0"/>
                  <a:t>wins with </a:t>
                </a:r>
                <a14:m>
                  <m:oMath xmlns:m="http://schemas.openxmlformats.org/officeDocument/2006/math">
                    <m:r>
                      <a:rPr lang="en-US" altLang="zh-HK" i="1" smtClean="0">
                        <a:latin typeface="Cambria Math" panose="02040503050406030204" pitchFamily="18" charset="0"/>
                        <a:ea typeface="Cambria Math" panose="02040503050406030204" pitchFamily="18" charset="0"/>
                      </a:rPr>
                      <m:t>∆</m:t>
                    </m:r>
                  </m:oMath>
                </a14:m>
                <a:r>
                  <a:rPr lang="en-US" altLang="zh-HK" dirty="0"/>
                  <a:t>+2, also wins with </a:t>
                </a:r>
                <a14:m>
                  <m:oMath xmlns:m="http://schemas.openxmlformats.org/officeDocument/2006/math">
                    <m:r>
                      <a:rPr lang="en-US" altLang="zh-HK" i="1" smtClean="0">
                        <a:latin typeface="Cambria Math" panose="02040503050406030204" pitchFamily="18" charset="0"/>
                        <a:ea typeface="Cambria Math" panose="02040503050406030204" pitchFamily="18" charset="0"/>
                      </a:rPr>
                      <m:t>∆</m:t>
                    </m:r>
                  </m:oMath>
                </a14:m>
                <a:r>
                  <a:rPr lang="en-US" altLang="zh-HK" dirty="0"/>
                  <a:t>+3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HK" dirty="0"/>
                  <a:t>This time, we dun have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HK" dirty="0"/>
                  <a:t>When </a:t>
                </a:r>
                <a14:m>
                  <m:oMath xmlns:m="http://schemas.openxmlformats.org/officeDocument/2006/math">
                    <m:r>
                      <m:rPr>
                        <m:sty m:val="p"/>
                      </m:rPr>
                      <a:rPr lang="el-GR" altLang="zh-HK" i="1" smtClean="0">
                        <a:latin typeface="Cambria Math" panose="02040503050406030204" pitchFamily="18" charset="0"/>
                        <a:ea typeface="Cambria Math" panose="02040503050406030204" pitchFamily="18" charset="0"/>
                      </a:rPr>
                      <m:t>Δ</m:t>
                    </m:r>
                    <m:r>
                      <a:rPr lang="en-US" altLang="zh-HK" b="0" i="1" smtClean="0">
                        <a:latin typeface="Cambria Math" panose="02040503050406030204" pitchFamily="18" charset="0"/>
                        <a:ea typeface="Cambria Math" panose="02040503050406030204" pitchFamily="18" charset="0"/>
                      </a:rPr>
                      <m:t>=</m:t>
                    </m:r>
                    <m:r>
                      <a:rPr lang="el-GR" altLang="zh-HK" i="1" smtClean="0">
                        <a:latin typeface="Cambria Math" panose="02040503050406030204" pitchFamily="18" charset="0"/>
                        <a:ea typeface="Cambria Math" panose="02040503050406030204" pitchFamily="18" charset="0"/>
                      </a:rPr>
                      <m:t>4</m:t>
                    </m:r>
                  </m:oMath>
                </a14:m>
                <a:r>
                  <a:rPr lang="en-US" altLang="zh-HK" dirty="0"/>
                  <a:t>, unfortunately, we dun</a:t>
                </a:r>
                <a:r>
                  <a:rPr lang="en-US" altLang="zh-HK" baseline="0" dirty="0"/>
                  <a:t> have this result (purple). In other words, it is an open problem that whether Alice can win the game with 5 colors, when </a:t>
                </a:r>
                <a14:m>
                  <m:oMath xmlns:m="http://schemas.openxmlformats.org/officeDocument/2006/math">
                    <m:r>
                      <a:rPr lang="en-US" altLang="zh-HK" i="1" smtClean="0">
                        <a:latin typeface="Cambria Math" panose="02040503050406030204" pitchFamily="18" charset="0"/>
                        <a:ea typeface="Cambria Math" panose="02040503050406030204" pitchFamily="18" charset="0"/>
                      </a:rPr>
                      <m:t>∆</m:t>
                    </m:r>
                  </m:oMath>
                </a14:m>
                <a:r>
                  <a:rPr lang="en-US" altLang="zh-HK" baseline="0" dirty="0"/>
                  <a:t>=4.  So, the winner for the game with 5 colors is uncertain.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HK" dirty="0"/>
                  <a:t>Because these 2 are uncertain, we have 4 possible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HK" dirty="0"/>
                  <a:t>Because Alice are consecutive in the first 3 cases</a:t>
                </a:r>
              </a:p>
              <a:p>
                <a:endParaRPr lang="zh-HK" altLang="en-US" dirty="0"/>
              </a:p>
            </p:txBody>
          </p:sp>
        </mc:Choice>
        <mc:Fallback xmlns="">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HK" dirty="0"/>
                  <a:t>When </a:t>
                </a:r>
                <a:r>
                  <a:rPr lang="el-GR" altLang="zh-HK" i="0">
                    <a:latin typeface="Cambria Math" panose="02040503050406030204" pitchFamily="18" charset="0"/>
                    <a:ea typeface="Cambria Math" panose="02040503050406030204" pitchFamily="18" charset="0"/>
                  </a:rPr>
                  <a:t>Δ</a:t>
                </a:r>
                <a:r>
                  <a:rPr lang="en-US" altLang="zh-HK" b="0" i="0">
                    <a:latin typeface="Cambria Math" panose="02040503050406030204" pitchFamily="18" charset="0"/>
                    <a:ea typeface="Cambria Math" panose="02040503050406030204" pitchFamily="18" charset="0"/>
                  </a:rPr>
                  <a:t>=</a:t>
                </a:r>
                <a:r>
                  <a:rPr lang="el-GR" altLang="zh-HK" i="0">
                    <a:latin typeface="Cambria Math" panose="02040503050406030204" pitchFamily="18" charset="0"/>
                    <a:ea typeface="Cambria Math" panose="02040503050406030204" pitchFamily="18" charset="0"/>
                  </a:rPr>
                  <a:t>4</a:t>
                </a:r>
                <a:r>
                  <a:rPr lang="en-US" altLang="zh-HK" dirty="0"/>
                  <a:t>, we have this table. Because these 2 are uncertain, we have 4 possible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HK" dirty="0"/>
                  <a:t>In fact, the conjecture is true </a:t>
                </a:r>
                <a:r>
                  <a:rPr lang="en-US" altLang="zh-HK" dirty="0" err="1"/>
                  <a:t>iff</a:t>
                </a:r>
                <a:r>
                  <a:rPr lang="en-US" altLang="zh-HK" dirty="0"/>
                  <a:t> the A here are consecutive. And only the last case is problematic. </a:t>
                </a:r>
              </a:p>
              <a:p>
                <a:endParaRPr lang="zh-HK" altLang="en-US" dirty="0"/>
              </a:p>
            </p:txBody>
          </p:sp>
        </mc:Fallback>
      </mc:AlternateContent>
      <p:sp>
        <p:nvSpPr>
          <p:cNvPr id="4" name="投影片編號版面配置區 3"/>
          <p:cNvSpPr>
            <a:spLocks noGrp="1"/>
          </p:cNvSpPr>
          <p:nvPr>
            <p:ph type="sldNum" sz="quarter" idx="10"/>
          </p:nvPr>
        </p:nvSpPr>
        <p:spPr/>
        <p:txBody>
          <a:bodyPr/>
          <a:lstStyle/>
          <a:p>
            <a:fld id="{DA0FF9EC-5F21-40E2-81A7-03B1DD7C1A80}" type="slidenum">
              <a:rPr lang="zh-HK" altLang="en-US" smtClean="0"/>
              <a:t>8</a:t>
            </a:fld>
            <a:endParaRPr lang="zh-HK" altLang="en-US"/>
          </a:p>
        </p:txBody>
      </p:sp>
    </p:spTree>
    <p:extLst>
      <p:ext uri="{BB962C8B-B14F-4D97-AF65-F5344CB8AC3E}">
        <p14:creationId xmlns:p14="http://schemas.microsoft.com/office/powerpoint/2010/main" val="361533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a:t>We want to know the implication of the assumption. </a:t>
            </a:r>
          </a:p>
          <a:p>
            <a:r>
              <a:rPr lang="en-US" altLang="zh-HK" dirty="0"/>
              <a:t>Suppose we can show if T has some property, </a:t>
            </a:r>
            <a:r>
              <a:rPr lang="en-US" altLang="zh-TW" dirty="0"/>
              <a:t>Bob wins with 4 colors. Then u</a:t>
            </a:r>
            <a:r>
              <a:rPr lang="en-US" altLang="zh-HK" dirty="0"/>
              <a:t>sing contrapositive, …</a:t>
            </a:r>
          </a:p>
          <a:p>
            <a:r>
              <a:rPr lang="en-US" altLang="zh-HK" dirty="0"/>
              <a:t>And we are done, if we can prove if T doesn’t have the property, Alice wins with 5 colors.</a:t>
            </a:r>
            <a:endParaRPr lang="zh-HK" altLang="en-US" dirty="0"/>
          </a:p>
        </p:txBody>
      </p:sp>
      <p:sp>
        <p:nvSpPr>
          <p:cNvPr id="4" name="投影片編號版面配置區 3"/>
          <p:cNvSpPr>
            <a:spLocks noGrp="1"/>
          </p:cNvSpPr>
          <p:nvPr>
            <p:ph type="sldNum" sz="quarter" idx="10"/>
          </p:nvPr>
        </p:nvSpPr>
        <p:spPr/>
        <p:txBody>
          <a:bodyPr/>
          <a:lstStyle/>
          <a:p>
            <a:fld id="{DA0FF9EC-5F21-40E2-81A7-03B1DD7C1A80}" type="slidenum">
              <a:rPr lang="zh-HK" altLang="en-US" smtClean="0"/>
              <a:t>9</a:t>
            </a:fld>
            <a:endParaRPr lang="zh-HK" altLang="en-US"/>
          </a:p>
        </p:txBody>
      </p:sp>
    </p:spTree>
    <p:extLst>
      <p:ext uri="{BB962C8B-B14F-4D97-AF65-F5344CB8AC3E}">
        <p14:creationId xmlns:p14="http://schemas.microsoft.com/office/powerpoint/2010/main" val="1935536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EA9F35-238C-4F05-BEC0-5A50EC92359F}"/>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C9B1DAB6-07D0-4A04-964A-45551DB68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C68D61BC-794B-4FA7-9EE7-AE9913598733}"/>
              </a:ext>
            </a:extLst>
          </p:cNvPr>
          <p:cNvSpPr>
            <a:spLocks noGrp="1"/>
          </p:cNvSpPr>
          <p:nvPr>
            <p:ph type="dt" sz="half" idx="10"/>
          </p:nvPr>
        </p:nvSpPr>
        <p:spPr/>
        <p:txBody>
          <a:bodyPr/>
          <a:lstStyle/>
          <a:p>
            <a:fld id="{C47D72E0-B450-4853-AC15-A12E4D3DD427}" type="datetimeFigureOut">
              <a:rPr lang="zh-HK" altLang="en-US" smtClean="0"/>
              <a:t>25/10/2017</a:t>
            </a:fld>
            <a:endParaRPr lang="zh-HK" altLang="en-US"/>
          </a:p>
        </p:txBody>
      </p:sp>
      <p:sp>
        <p:nvSpPr>
          <p:cNvPr id="5" name="頁尾版面配置區 4">
            <a:extLst>
              <a:ext uri="{FF2B5EF4-FFF2-40B4-BE49-F238E27FC236}">
                <a16:creationId xmlns:a16="http://schemas.microsoft.com/office/drawing/2014/main" id="{F2B26208-1B68-493F-B184-0706F7080F45}"/>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494F3C46-01DE-40CC-A64C-8C08AD2C2984}"/>
              </a:ext>
            </a:extLst>
          </p:cNvPr>
          <p:cNvSpPr>
            <a:spLocks noGrp="1"/>
          </p:cNvSpPr>
          <p:nvPr>
            <p:ph type="sldNum" sz="quarter" idx="12"/>
          </p:nvPr>
        </p:nvSpPr>
        <p:spPr/>
        <p:txBody>
          <a:bodyPr/>
          <a:lstStyle/>
          <a:p>
            <a:fld id="{5494A843-27B3-4772-A7DC-E221B364CB29}" type="slidenum">
              <a:rPr lang="zh-HK" altLang="en-US" smtClean="0"/>
              <a:t>‹#›</a:t>
            </a:fld>
            <a:endParaRPr lang="zh-HK" altLang="en-US"/>
          </a:p>
        </p:txBody>
      </p:sp>
    </p:spTree>
    <p:extLst>
      <p:ext uri="{BB962C8B-B14F-4D97-AF65-F5344CB8AC3E}">
        <p14:creationId xmlns:p14="http://schemas.microsoft.com/office/powerpoint/2010/main" val="2497249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B71029-98C8-450E-BC0A-C0DAA6752E0A}"/>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73296727-E36C-475F-8807-F472E3199725}"/>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805C42F6-5EA9-4EBE-B9BC-82D52D67F656}"/>
              </a:ext>
            </a:extLst>
          </p:cNvPr>
          <p:cNvSpPr>
            <a:spLocks noGrp="1"/>
          </p:cNvSpPr>
          <p:nvPr>
            <p:ph type="dt" sz="half" idx="10"/>
          </p:nvPr>
        </p:nvSpPr>
        <p:spPr/>
        <p:txBody>
          <a:bodyPr/>
          <a:lstStyle/>
          <a:p>
            <a:fld id="{C47D72E0-B450-4853-AC15-A12E4D3DD427}" type="datetimeFigureOut">
              <a:rPr lang="zh-HK" altLang="en-US" smtClean="0"/>
              <a:t>25/10/2017</a:t>
            </a:fld>
            <a:endParaRPr lang="zh-HK" altLang="en-US"/>
          </a:p>
        </p:txBody>
      </p:sp>
      <p:sp>
        <p:nvSpPr>
          <p:cNvPr id="5" name="頁尾版面配置區 4">
            <a:extLst>
              <a:ext uri="{FF2B5EF4-FFF2-40B4-BE49-F238E27FC236}">
                <a16:creationId xmlns:a16="http://schemas.microsoft.com/office/drawing/2014/main" id="{39FB992C-D02C-44B2-A1D8-C877FD915772}"/>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A4B39DA2-EF8D-4B56-8D3B-D7F5FF533DCC}"/>
              </a:ext>
            </a:extLst>
          </p:cNvPr>
          <p:cNvSpPr>
            <a:spLocks noGrp="1"/>
          </p:cNvSpPr>
          <p:nvPr>
            <p:ph type="sldNum" sz="quarter" idx="12"/>
          </p:nvPr>
        </p:nvSpPr>
        <p:spPr/>
        <p:txBody>
          <a:bodyPr/>
          <a:lstStyle/>
          <a:p>
            <a:fld id="{5494A843-27B3-4772-A7DC-E221B364CB29}" type="slidenum">
              <a:rPr lang="zh-HK" altLang="en-US" smtClean="0"/>
              <a:t>‹#›</a:t>
            </a:fld>
            <a:endParaRPr lang="zh-HK" altLang="en-US"/>
          </a:p>
        </p:txBody>
      </p:sp>
    </p:spTree>
    <p:extLst>
      <p:ext uri="{BB962C8B-B14F-4D97-AF65-F5344CB8AC3E}">
        <p14:creationId xmlns:p14="http://schemas.microsoft.com/office/powerpoint/2010/main" val="50902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C1F68707-E3FF-42A0-8C3C-439076B3AE8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832CA861-2432-4D55-BCDE-0114B8698F66}"/>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CBD57360-898C-48C1-9517-CD05124C5FED}"/>
              </a:ext>
            </a:extLst>
          </p:cNvPr>
          <p:cNvSpPr>
            <a:spLocks noGrp="1"/>
          </p:cNvSpPr>
          <p:nvPr>
            <p:ph type="dt" sz="half" idx="10"/>
          </p:nvPr>
        </p:nvSpPr>
        <p:spPr/>
        <p:txBody>
          <a:bodyPr/>
          <a:lstStyle/>
          <a:p>
            <a:fld id="{C47D72E0-B450-4853-AC15-A12E4D3DD427}" type="datetimeFigureOut">
              <a:rPr lang="zh-HK" altLang="en-US" smtClean="0"/>
              <a:t>25/10/2017</a:t>
            </a:fld>
            <a:endParaRPr lang="zh-HK" altLang="en-US"/>
          </a:p>
        </p:txBody>
      </p:sp>
      <p:sp>
        <p:nvSpPr>
          <p:cNvPr id="5" name="頁尾版面配置區 4">
            <a:extLst>
              <a:ext uri="{FF2B5EF4-FFF2-40B4-BE49-F238E27FC236}">
                <a16:creationId xmlns:a16="http://schemas.microsoft.com/office/drawing/2014/main" id="{D28A6417-E9D2-4588-B469-62F2AF48BB50}"/>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57394BC7-B58C-48CC-85F8-44EE192D53B2}"/>
              </a:ext>
            </a:extLst>
          </p:cNvPr>
          <p:cNvSpPr>
            <a:spLocks noGrp="1"/>
          </p:cNvSpPr>
          <p:nvPr>
            <p:ph type="sldNum" sz="quarter" idx="12"/>
          </p:nvPr>
        </p:nvSpPr>
        <p:spPr/>
        <p:txBody>
          <a:bodyPr/>
          <a:lstStyle/>
          <a:p>
            <a:fld id="{5494A843-27B3-4772-A7DC-E221B364CB29}" type="slidenum">
              <a:rPr lang="zh-HK" altLang="en-US" smtClean="0"/>
              <a:t>‹#›</a:t>
            </a:fld>
            <a:endParaRPr lang="zh-HK" altLang="en-US"/>
          </a:p>
        </p:txBody>
      </p:sp>
    </p:spTree>
    <p:extLst>
      <p:ext uri="{BB962C8B-B14F-4D97-AF65-F5344CB8AC3E}">
        <p14:creationId xmlns:p14="http://schemas.microsoft.com/office/powerpoint/2010/main" val="74363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6C8CE9-6E1F-4EDA-A46F-D4848546B2E0}"/>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A4AE00EF-A0B6-4911-9C07-DC54DA97A689}"/>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A33FEE69-9C11-40A3-9F1D-10E44F2BB3EC}"/>
              </a:ext>
            </a:extLst>
          </p:cNvPr>
          <p:cNvSpPr>
            <a:spLocks noGrp="1"/>
          </p:cNvSpPr>
          <p:nvPr>
            <p:ph type="dt" sz="half" idx="10"/>
          </p:nvPr>
        </p:nvSpPr>
        <p:spPr/>
        <p:txBody>
          <a:bodyPr/>
          <a:lstStyle/>
          <a:p>
            <a:fld id="{C47D72E0-B450-4853-AC15-A12E4D3DD427}" type="datetimeFigureOut">
              <a:rPr lang="zh-HK" altLang="en-US" smtClean="0"/>
              <a:t>25/10/2017</a:t>
            </a:fld>
            <a:endParaRPr lang="zh-HK" altLang="en-US"/>
          </a:p>
        </p:txBody>
      </p:sp>
      <p:sp>
        <p:nvSpPr>
          <p:cNvPr id="5" name="頁尾版面配置區 4">
            <a:extLst>
              <a:ext uri="{FF2B5EF4-FFF2-40B4-BE49-F238E27FC236}">
                <a16:creationId xmlns:a16="http://schemas.microsoft.com/office/drawing/2014/main" id="{504C164B-E114-480B-A154-6A377994D8D8}"/>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29873DE6-1B79-4680-8401-632811E2448D}"/>
              </a:ext>
            </a:extLst>
          </p:cNvPr>
          <p:cNvSpPr>
            <a:spLocks noGrp="1"/>
          </p:cNvSpPr>
          <p:nvPr>
            <p:ph type="sldNum" sz="quarter" idx="12"/>
          </p:nvPr>
        </p:nvSpPr>
        <p:spPr/>
        <p:txBody>
          <a:bodyPr/>
          <a:lstStyle/>
          <a:p>
            <a:fld id="{5494A843-27B3-4772-A7DC-E221B364CB29}" type="slidenum">
              <a:rPr lang="zh-HK" altLang="en-US" smtClean="0"/>
              <a:t>‹#›</a:t>
            </a:fld>
            <a:endParaRPr lang="zh-HK" altLang="en-US"/>
          </a:p>
        </p:txBody>
      </p:sp>
    </p:spTree>
    <p:extLst>
      <p:ext uri="{BB962C8B-B14F-4D97-AF65-F5344CB8AC3E}">
        <p14:creationId xmlns:p14="http://schemas.microsoft.com/office/powerpoint/2010/main" val="3565128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D3A107-4F41-448B-B933-E21D6B7FB4F1}"/>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39AB011B-D9EB-4AB3-B1AA-41AF0316BE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F4B7573C-B36F-4990-AF78-97786C4973B6}"/>
              </a:ext>
            </a:extLst>
          </p:cNvPr>
          <p:cNvSpPr>
            <a:spLocks noGrp="1"/>
          </p:cNvSpPr>
          <p:nvPr>
            <p:ph type="dt" sz="half" idx="10"/>
          </p:nvPr>
        </p:nvSpPr>
        <p:spPr/>
        <p:txBody>
          <a:bodyPr/>
          <a:lstStyle/>
          <a:p>
            <a:fld id="{C47D72E0-B450-4853-AC15-A12E4D3DD427}" type="datetimeFigureOut">
              <a:rPr lang="zh-HK" altLang="en-US" smtClean="0"/>
              <a:t>25/10/2017</a:t>
            </a:fld>
            <a:endParaRPr lang="zh-HK" altLang="en-US"/>
          </a:p>
        </p:txBody>
      </p:sp>
      <p:sp>
        <p:nvSpPr>
          <p:cNvPr id="5" name="頁尾版面配置區 4">
            <a:extLst>
              <a:ext uri="{FF2B5EF4-FFF2-40B4-BE49-F238E27FC236}">
                <a16:creationId xmlns:a16="http://schemas.microsoft.com/office/drawing/2014/main" id="{D0FF453B-CD93-4DC6-8082-BE0C23D0A490}"/>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1039A7C5-A434-4DFE-BA5B-D33C4E0FA882}"/>
              </a:ext>
            </a:extLst>
          </p:cNvPr>
          <p:cNvSpPr>
            <a:spLocks noGrp="1"/>
          </p:cNvSpPr>
          <p:nvPr>
            <p:ph type="sldNum" sz="quarter" idx="12"/>
          </p:nvPr>
        </p:nvSpPr>
        <p:spPr/>
        <p:txBody>
          <a:bodyPr/>
          <a:lstStyle/>
          <a:p>
            <a:fld id="{5494A843-27B3-4772-A7DC-E221B364CB29}" type="slidenum">
              <a:rPr lang="zh-HK" altLang="en-US" smtClean="0"/>
              <a:t>‹#›</a:t>
            </a:fld>
            <a:endParaRPr lang="zh-HK" altLang="en-US"/>
          </a:p>
        </p:txBody>
      </p:sp>
    </p:spTree>
    <p:extLst>
      <p:ext uri="{BB962C8B-B14F-4D97-AF65-F5344CB8AC3E}">
        <p14:creationId xmlns:p14="http://schemas.microsoft.com/office/powerpoint/2010/main" val="253780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128E75-B4ED-4AE7-A98F-1D0FBE618E49}"/>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8ADDBBF4-BDBC-4639-9FA1-0BFB0F7E50A8}"/>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17E19B66-1E31-4B26-A116-EB5B77C6B4D8}"/>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14A6F0D5-A96D-4EF8-B302-319114B2A005}"/>
              </a:ext>
            </a:extLst>
          </p:cNvPr>
          <p:cNvSpPr>
            <a:spLocks noGrp="1"/>
          </p:cNvSpPr>
          <p:nvPr>
            <p:ph type="dt" sz="half" idx="10"/>
          </p:nvPr>
        </p:nvSpPr>
        <p:spPr/>
        <p:txBody>
          <a:bodyPr/>
          <a:lstStyle/>
          <a:p>
            <a:fld id="{C47D72E0-B450-4853-AC15-A12E4D3DD427}" type="datetimeFigureOut">
              <a:rPr lang="zh-HK" altLang="en-US" smtClean="0"/>
              <a:t>25/10/2017</a:t>
            </a:fld>
            <a:endParaRPr lang="zh-HK" altLang="en-US"/>
          </a:p>
        </p:txBody>
      </p:sp>
      <p:sp>
        <p:nvSpPr>
          <p:cNvPr id="6" name="頁尾版面配置區 5">
            <a:extLst>
              <a:ext uri="{FF2B5EF4-FFF2-40B4-BE49-F238E27FC236}">
                <a16:creationId xmlns:a16="http://schemas.microsoft.com/office/drawing/2014/main" id="{4DA24AEB-F8F7-4603-B605-B2EF2DBFFCB4}"/>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B2F3BE9E-7129-4858-BDFA-9C50D0696507}"/>
              </a:ext>
            </a:extLst>
          </p:cNvPr>
          <p:cNvSpPr>
            <a:spLocks noGrp="1"/>
          </p:cNvSpPr>
          <p:nvPr>
            <p:ph type="sldNum" sz="quarter" idx="12"/>
          </p:nvPr>
        </p:nvSpPr>
        <p:spPr/>
        <p:txBody>
          <a:bodyPr/>
          <a:lstStyle/>
          <a:p>
            <a:fld id="{5494A843-27B3-4772-A7DC-E221B364CB29}" type="slidenum">
              <a:rPr lang="zh-HK" altLang="en-US" smtClean="0"/>
              <a:t>‹#›</a:t>
            </a:fld>
            <a:endParaRPr lang="zh-HK" altLang="en-US"/>
          </a:p>
        </p:txBody>
      </p:sp>
    </p:spTree>
    <p:extLst>
      <p:ext uri="{BB962C8B-B14F-4D97-AF65-F5344CB8AC3E}">
        <p14:creationId xmlns:p14="http://schemas.microsoft.com/office/powerpoint/2010/main" val="345179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05B32C-4F6F-4553-85B3-2CE480D3F8C4}"/>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D9814309-93F7-4D17-974C-669841919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5E59EE68-E92B-4435-A930-FD39B9529F77}"/>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91047AE1-43F0-410B-B94D-C655D64EE2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3431CFF7-ECF5-4625-9E3E-8B10C26A22B7}"/>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7DA3E958-43B9-4EA8-890B-B13E1F9D7F36}"/>
              </a:ext>
            </a:extLst>
          </p:cNvPr>
          <p:cNvSpPr>
            <a:spLocks noGrp="1"/>
          </p:cNvSpPr>
          <p:nvPr>
            <p:ph type="dt" sz="half" idx="10"/>
          </p:nvPr>
        </p:nvSpPr>
        <p:spPr/>
        <p:txBody>
          <a:bodyPr/>
          <a:lstStyle/>
          <a:p>
            <a:fld id="{C47D72E0-B450-4853-AC15-A12E4D3DD427}" type="datetimeFigureOut">
              <a:rPr lang="zh-HK" altLang="en-US" smtClean="0"/>
              <a:t>25/10/2017</a:t>
            </a:fld>
            <a:endParaRPr lang="zh-HK" altLang="en-US"/>
          </a:p>
        </p:txBody>
      </p:sp>
      <p:sp>
        <p:nvSpPr>
          <p:cNvPr id="8" name="頁尾版面配置區 7">
            <a:extLst>
              <a:ext uri="{FF2B5EF4-FFF2-40B4-BE49-F238E27FC236}">
                <a16:creationId xmlns:a16="http://schemas.microsoft.com/office/drawing/2014/main" id="{E48DDF96-3B7C-4870-ABA0-6CB612B7A1C0}"/>
              </a:ext>
            </a:extLst>
          </p:cNvPr>
          <p:cNvSpPr>
            <a:spLocks noGrp="1"/>
          </p:cNvSpPr>
          <p:nvPr>
            <p:ph type="ftr" sz="quarter" idx="11"/>
          </p:nvPr>
        </p:nvSpPr>
        <p:spPr/>
        <p:txBody>
          <a:bodyPr/>
          <a:lstStyle/>
          <a:p>
            <a:endParaRPr lang="zh-HK" altLang="en-US"/>
          </a:p>
        </p:txBody>
      </p:sp>
      <p:sp>
        <p:nvSpPr>
          <p:cNvPr id="9" name="投影片編號版面配置區 8">
            <a:extLst>
              <a:ext uri="{FF2B5EF4-FFF2-40B4-BE49-F238E27FC236}">
                <a16:creationId xmlns:a16="http://schemas.microsoft.com/office/drawing/2014/main" id="{036196CE-0135-4BB5-9AB4-8E198E8394E9}"/>
              </a:ext>
            </a:extLst>
          </p:cNvPr>
          <p:cNvSpPr>
            <a:spLocks noGrp="1"/>
          </p:cNvSpPr>
          <p:nvPr>
            <p:ph type="sldNum" sz="quarter" idx="12"/>
          </p:nvPr>
        </p:nvSpPr>
        <p:spPr/>
        <p:txBody>
          <a:bodyPr/>
          <a:lstStyle/>
          <a:p>
            <a:fld id="{5494A843-27B3-4772-A7DC-E221B364CB29}" type="slidenum">
              <a:rPr lang="zh-HK" altLang="en-US" smtClean="0"/>
              <a:t>‹#›</a:t>
            </a:fld>
            <a:endParaRPr lang="zh-HK" altLang="en-US"/>
          </a:p>
        </p:txBody>
      </p:sp>
    </p:spTree>
    <p:extLst>
      <p:ext uri="{BB962C8B-B14F-4D97-AF65-F5344CB8AC3E}">
        <p14:creationId xmlns:p14="http://schemas.microsoft.com/office/powerpoint/2010/main" val="244219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39B333-7EA1-4DBC-BE64-C2EE8D006EB1}"/>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9758561B-5E5C-45D1-96F3-270DD91E806C}"/>
              </a:ext>
            </a:extLst>
          </p:cNvPr>
          <p:cNvSpPr>
            <a:spLocks noGrp="1"/>
          </p:cNvSpPr>
          <p:nvPr>
            <p:ph type="dt" sz="half" idx="10"/>
          </p:nvPr>
        </p:nvSpPr>
        <p:spPr/>
        <p:txBody>
          <a:bodyPr/>
          <a:lstStyle/>
          <a:p>
            <a:fld id="{C47D72E0-B450-4853-AC15-A12E4D3DD427}" type="datetimeFigureOut">
              <a:rPr lang="zh-HK" altLang="en-US" smtClean="0"/>
              <a:t>25/10/2017</a:t>
            </a:fld>
            <a:endParaRPr lang="zh-HK" altLang="en-US"/>
          </a:p>
        </p:txBody>
      </p:sp>
      <p:sp>
        <p:nvSpPr>
          <p:cNvPr id="4" name="頁尾版面配置區 3">
            <a:extLst>
              <a:ext uri="{FF2B5EF4-FFF2-40B4-BE49-F238E27FC236}">
                <a16:creationId xmlns:a16="http://schemas.microsoft.com/office/drawing/2014/main" id="{3FF50697-E610-4414-BCE5-3433D91856AF}"/>
              </a:ext>
            </a:extLst>
          </p:cNvPr>
          <p:cNvSpPr>
            <a:spLocks noGrp="1"/>
          </p:cNvSpPr>
          <p:nvPr>
            <p:ph type="ftr" sz="quarter" idx="11"/>
          </p:nvPr>
        </p:nvSpPr>
        <p:spPr/>
        <p:txBody>
          <a:bodyPr/>
          <a:lstStyle/>
          <a:p>
            <a:endParaRPr lang="zh-HK" altLang="en-US"/>
          </a:p>
        </p:txBody>
      </p:sp>
      <p:sp>
        <p:nvSpPr>
          <p:cNvPr id="5" name="投影片編號版面配置區 4">
            <a:extLst>
              <a:ext uri="{FF2B5EF4-FFF2-40B4-BE49-F238E27FC236}">
                <a16:creationId xmlns:a16="http://schemas.microsoft.com/office/drawing/2014/main" id="{0619EEEF-D130-4311-B84E-4A63AC35F053}"/>
              </a:ext>
            </a:extLst>
          </p:cNvPr>
          <p:cNvSpPr>
            <a:spLocks noGrp="1"/>
          </p:cNvSpPr>
          <p:nvPr>
            <p:ph type="sldNum" sz="quarter" idx="12"/>
          </p:nvPr>
        </p:nvSpPr>
        <p:spPr/>
        <p:txBody>
          <a:bodyPr/>
          <a:lstStyle/>
          <a:p>
            <a:fld id="{5494A843-27B3-4772-A7DC-E221B364CB29}" type="slidenum">
              <a:rPr lang="zh-HK" altLang="en-US" smtClean="0"/>
              <a:t>‹#›</a:t>
            </a:fld>
            <a:endParaRPr lang="zh-HK" altLang="en-US"/>
          </a:p>
        </p:txBody>
      </p:sp>
    </p:spTree>
    <p:extLst>
      <p:ext uri="{BB962C8B-B14F-4D97-AF65-F5344CB8AC3E}">
        <p14:creationId xmlns:p14="http://schemas.microsoft.com/office/powerpoint/2010/main" val="129656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8672AED2-B749-426F-80CD-59370C00AFB3}"/>
              </a:ext>
            </a:extLst>
          </p:cNvPr>
          <p:cNvSpPr>
            <a:spLocks noGrp="1"/>
          </p:cNvSpPr>
          <p:nvPr>
            <p:ph type="dt" sz="half" idx="10"/>
          </p:nvPr>
        </p:nvSpPr>
        <p:spPr/>
        <p:txBody>
          <a:bodyPr/>
          <a:lstStyle/>
          <a:p>
            <a:fld id="{C47D72E0-B450-4853-AC15-A12E4D3DD427}" type="datetimeFigureOut">
              <a:rPr lang="zh-HK" altLang="en-US" smtClean="0"/>
              <a:t>25/10/2017</a:t>
            </a:fld>
            <a:endParaRPr lang="zh-HK" altLang="en-US"/>
          </a:p>
        </p:txBody>
      </p:sp>
      <p:sp>
        <p:nvSpPr>
          <p:cNvPr id="3" name="頁尾版面配置區 2">
            <a:extLst>
              <a:ext uri="{FF2B5EF4-FFF2-40B4-BE49-F238E27FC236}">
                <a16:creationId xmlns:a16="http://schemas.microsoft.com/office/drawing/2014/main" id="{2452A010-4D41-45E0-8888-DE74BBB88B25}"/>
              </a:ext>
            </a:extLst>
          </p:cNvPr>
          <p:cNvSpPr>
            <a:spLocks noGrp="1"/>
          </p:cNvSpPr>
          <p:nvPr>
            <p:ph type="ftr" sz="quarter" idx="11"/>
          </p:nvPr>
        </p:nvSpPr>
        <p:spPr/>
        <p:txBody>
          <a:bodyPr/>
          <a:lstStyle/>
          <a:p>
            <a:endParaRPr lang="zh-HK" altLang="en-US"/>
          </a:p>
        </p:txBody>
      </p:sp>
      <p:sp>
        <p:nvSpPr>
          <p:cNvPr id="4" name="投影片編號版面配置區 3">
            <a:extLst>
              <a:ext uri="{FF2B5EF4-FFF2-40B4-BE49-F238E27FC236}">
                <a16:creationId xmlns:a16="http://schemas.microsoft.com/office/drawing/2014/main" id="{81329CAE-DD85-4A45-A932-E1B0F5F3C0D0}"/>
              </a:ext>
            </a:extLst>
          </p:cNvPr>
          <p:cNvSpPr>
            <a:spLocks noGrp="1"/>
          </p:cNvSpPr>
          <p:nvPr>
            <p:ph type="sldNum" sz="quarter" idx="12"/>
          </p:nvPr>
        </p:nvSpPr>
        <p:spPr/>
        <p:txBody>
          <a:bodyPr/>
          <a:lstStyle/>
          <a:p>
            <a:fld id="{5494A843-27B3-4772-A7DC-E221B364CB29}" type="slidenum">
              <a:rPr lang="zh-HK" altLang="en-US" smtClean="0"/>
              <a:t>‹#›</a:t>
            </a:fld>
            <a:endParaRPr lang="zh-HK" altLang="en-US"/>
          </a:p>
        </p:txBody>
      </p:sp>
    </p:spTree>
    <p:extLst>
      <p:ext uri="{BB962C8B-B14F-4D97-AF65-F5344CB8AC3E}">
        <p14:creationId xmlns:p14="http://schemas.microsoft.com/office/powerpoint/2010/main" val="342446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1563FC-38EB-4DAE-9711-310FA14AA77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08A842F8-9C2B-4844-BDC3-53C7061C5A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97C866B9-744A-401B-9606-FEED8DCC1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B864BAEB-81C0-4EFF-B43F-0938520589E8}"/>
              </a:ext>
            </a:extLst>
          </p:cNvPr>
          <p:cNvSpPr>
            <a:spLocks noGrp="1"/>
          </p:cNvSpPr>
          <p:nvPr>
            <p:ph type="dt" sz="half" idx="10"/>
          </p:nvPr>
        </p:nvSpPr>
        <p:spPr/>
        <p:txBody>
          <a:bodyPr/>
          <a:lstStyle/>
          <a:p>
            <a:fld id="{C47D72E0-B450-4853-AC15-A12E4D3DD427}" type="datetimeFigureOut">
              <a:rPr lang="zh-HK" altLang="en-US" smtClean="0"/>
              <a:t>25/10/2017</a:t>
            </a:fld>
            <a:endParaRPr lang="zh-HK" altLang="en-US"/>
          </a:p>
        </p:txBody>
      </p:sp>
      <p:sp>
        <p:nvSpPr>
          <p:cNvPr id="6" name="頁尾版面配置區 5">
            <a:extLst>
              <a:ext uri="{FF2B5EF4-FFF2-40B4-BE49-F238E27FC236}">
                <a16:creationId xmlns:a16="http://schemas.microsoft.com/office/drawing/2014/main" id="{9B291CBE-13A9-48F5-AE35-F33B015EF237}"/>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5042A915-612B-4BFD-BA11-06CA4C874EAF}"/>
              </a:ext>
            </a:extLst>
          </p:cNvPr>
          <p:cNvSpPr>
            <a:spLocks noGrp="1"/>
          </p:cNvSpPr>
          <p:nvPr>
            <p:ph type="sldNum" sz="quarter" idx="12"/>
          </p:nvPr>
        </p:nvSpPr>
        <p:spPr/>
        <p:txBody>
          <a:bodyPr/>
          <a:lstStyle/>
          <a:p>
            <a:fld id="{5494A843-27B3-4772-A7DC-E221B364CB29}" type="slidenum">
              <a:rPr lang="zh-HK" altLang="en-US" smtClean="0"/>
              <a:t>‹#›</a:t>
            </a:fld>
            <a:endParaRPr lang="zh-HK" altLang="en-US"/>
          </a:p>
        </p:txBody>
      </p:sp>
    </p:spTree>
    <p:extLst>
      <p:ext uri="{BB962C8B-B14F-4D97-AF65-F5344CB8AC3E}">
        <p14:creationId xmlns:p14="http://schemas.microsoft.com/office/powerpoint/2010/main" val="354402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C0DEAC-31B0-4AA8-932E-D7F70A2FE45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93F89A43-1D3B-442F-B202-ECD600C29E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a:extLst>
              <a:ext uri="{FF2B5EF4-FFF2-40B4-BE49-F238E27FC236}">
                <a16:creationId xmlns:a16="http://schemas.microsoft.com/office/drawing/2014/main" id="{AF4998A9-4451-4592-A195-B983CE61F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543D832A-65A7-4895-A9F5-6CECB1B2D46F}"/>
              </a:ext>
            </a:extLst>
          </p:cNvPr>
          <p:cNvSpPr>
            <a:spLocks noGrp="1"/>
          </p:cNvSpPr>
          <p:nvPr>
            <p:ph type="dt" sz="half" idx="10"/>
          </p:nvPr>
        </p:nvSpPr>
        <p:spPr/>
        <p:txBody>
          <a:bodyPr/>
          <a:lstStyle/>
          <a:p>
            <a:fld id="{C47D72E0-B450-4853-AC15-A12E4D3DD427}" type="datetimeFigureOut">
              <a:rPr lang="zh-HK" altLang="en-US" smtClean="0"/>
              <a:t>25/10/2017</a:t>
            </a:fld>
            <a:endParaRPr lang="zh-HK" altLang="en-US"/>
          </a:p>
        </p:txBody>
      </p:sp>
      <p:sp>
        <p:nvSpPr>
          <p:cNvPr id="6" name="頁尾版面配置區 5">
            <a:extLst>
              <a:ext uri="{FF2B5EF4-FFF2-40B4-BE49-F238E27FC236}">
                <a16:creationId xmlns:a16="http://schemas.microsoft.com/office/drawing/2014/main" id="{2C76163D-FE4E-4CA9-9219-540059D9D549}"/>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9DDA94AD-9E4D-414B-BA04-34ECE2D1C739}"/>
              </a:ext>
            </a:extLst>
          </p:cNvPr>
          <p:cNvSpPr>
            <a:spLocks noGrp="1"/>
          </p:cNvSpPr>
          <p:nvPr>
            <p:ph type="sldNum" sz="quarter" idx="12"/>
          </p:nvPr>
        </p:nvSpPr>
        <p:spPr/>
        <p:txBody>
          <a:bodyPr/>
          <a:lstStyle/>
          <a:p>
            <a:fld id="{5494A843-27B3-4772-A7DC-E221B364CB29}" type="slidenum">
              <a:rPr lang="zh-HK" altLang="en-US" smtClean="0"/>
              <a:t>‹#›</a:t>
            </a:fld>
            <a:endParaRPr lang="zh-HK" altLang="en-US"/>
          </a:p>
        </p:txBody>
      </p:sp>
    </p:spTree>
    <p:extLst>
      <p:ext uri="{BB962C8B-B14F-4D97-AF65-F5344CB8AC3E}">
        <p14:creationId xmlns:p14="http://schemas.microsoft.com/office/powerpoint/2010/main" val="1905182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EA390983-C9F1-49A9-AF5F-4642D57BA4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137C09BD-A095-4F8E-AF98-1B887895C7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E7D154E2-B7C4-4612-AFD0-2C3719928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D72E0-B450-4853-AC15-A12E4D3DD427}" type="datetimeFigureOut">
              <a:rPr lang="zh-HK" altLang="en-US" smtClean="0"/>
              <a:t>25/10/2017</a:t>
            </a:fld>
            <a:endParaRPr lang="zh-HK" altLang="en-US"/>
          </a:p>
        </p:txBody>
      </p:sp>
      <p:sp>
        <p:nvSpPr>
          <p:cNvPr id="5" name="頁尾版面配置區 4">
            <a:extLst>
              <a:ext uri="{FF2B5EF4-FFF2-40B4-BE49-F238E27FC236}">
                <a16:creationId xmlns:a16="http://schemas.microsoft.com/office/drawing/2014/main" id="{E224A344-C329-4C78-81D6-9D033A64FC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a:extLst>
              <a:ext uri="{FF2B5EF4-FFF2-40B4-BE49-F238E27FC236}">
                <a16:creationId xmlns:a16="http://schemas.microsoft.com/office/drawing/2014/main" id="{79F775A5-B404-49AD-A4EB-1DE7B5A64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4A843-27B3-4772-A7DC-E221B364CB29}" type="slidenum">
              <a:rPr lang="zh-HK" altLang="en-US" smtClean="0"/>
              <a:t>‹#›</a:t>
            </a:fld>
            <a:endParaRPr lang="zh-HK" altLang="en-US"/>
          </a:p>
        </p:txBody>
      </p:sp>
    </p:spTree>
    <p:extLst>
      <p:ext uri="{BB962C8B-B14F-4D97-AF65-F5344CB8AC3E}">
        <p14:creationId xmlns:p14="http://schemas.microsoft.com/office/powerpoint/2010/main" val="3736749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1.png"/></Relationships>
</file>

<file path=ppt/slides/_rels/slide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12.png"/><Relationship Id="rId4" Type="http://schemas.openxmlformats.org/officeDocument/2006/relationships/image" Target="../media/image10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69235" y="1317546"/>
            <a:ext cx="10535478" cy="2387600"/>
          </a:xfrm>
        </p:spPr>
        <p:txBody>
          <a:bodyPr>
            <a:normAutofit fontScale="90000"/>
          </a:bodyPr>
          <a:lstStyle/>
          <a:p>
            <a:r>
              <a:rPr lang="en-US" altLang="zh-HK" i="1" dirty="0"/>
              <a:t>The edge coloring game on trees played with one more color</a:t>
            </a:r>
            <a:br>
              <a:rPr lang="en-US" altLang="zh-HK" dirty="0"/>
            </a:br>
            <a:br>
              <a:rPr lang="en-US" altLang="zh-HK" dirty="0"/>
            </a:br>
            <a:endParaRPr lang="zh-HK" altLang="en-US" dirty="0"/>
          </a:p>
        </p:txBody>
      </p:sp>
      <p:sp>
        <p:nvSpPr>
          <p:cNvPr id="3" name="副標題 2"/>
          <p:cNvSpPr>
            <a:spLocks noGrp="1"/>
          </p:cNvSpPr>
          <p:nvPr>
            <p:ph type="subTitle" idx="1"/>
          </p:nvPr>
        </p:nvSpPr>
        <p:spPr>
          <a:xfrm>
            <a:off x="1364974" y="2845179"/>
            <a:ext cx="9144000" cy="3876296"/>
          </a:xfrm>
        </p:spPr>
        <p:txBody>
          <a:bodyPr>
            <a:normAutofit/>
          </a:bodyPr>
          <a:lstStyle/>
          <a:p>
            <a:r>
              <a:rPr lang="en-US" altLang="zh-HK" sz="2800" dirty="0"/>
              <a:t>Mr. </a:t>
            </a:r>
            <a:r>
              <a:rPr lang="en-US" altLang="zh-HK" sz="2800" dirty="0" err="1"/>
              <a:t>Fong,</a:t>
            </a:r>
            <a:r>
              <a:rPr lang="en-US" altLang="zh-HK" sz="2800" dirty="0"/>
              <a:t> William Wai Lam</a:t>
            </a:r>
          </a:p>
          <a:p>
            <a:r>
              <a:rPr lang="en-US" altLang="zh-HK" sz="2800" dirty="0"/>
              <a:t>PhD candidate</a:t>
            </a:r>
          </a:p>
          <a:p>
            <a:endParaRPr lang="en-US" altLang="zh-HK" sz="2800" dirty="0"/>
          </a:p>
          <a:p>
            <a:endParaRPr lang="en-US" altLang="zh-HK" sz="2800" dirty="0"/>
          </a:p>
          <a:p>
            <a:endParaRPr lang="en-US" altLang="zh-HK" sz="2800" dirty="0"/>
          </a:p>
          <a:p>
            <a:endParaRPr lang="en-US" altLang="zh-HK" sz="2800" dirty="0"/>
          </a:p>
          <a:p>
            <a:r>
              <a:rPr lang="en-US" altLang="zh-HK" sz="2800" dirty="0"/>
              <a:t>PhD supervisor: Dr. Chan, </a:t>
            </a:r>
            <a:r>
              <a:rPr lang="en-US" altLang="zh-HK" sz="2800" dirty="0" err="1"/>
              <a:t>Daricks</a:t>
            </a:r>
            <a:r>
              <a:rPr lang="en-US" altLang="zh-HK" sz="2800" dirty="0"/>
              <a:t> Wai Hong</a:t>
            </a:r>
          </a:p>
        </p:txBody>
      </p:sp>
      <p:sp>
        <p:nvSpPr>
          <p:cNvPr id="6" name="投影片編號版面配置區 5">
            <a:extLst>
              <a:ext uri="{FF2B5EF4-FFF2-40B4-BE49-F238E27FC236}">
                <a16:creationId xmlns:a16="http://schemas.microsoft.com/office/drawing/2014/main" id="{85F7734B-0A18-4AFA-8002-3B7A8A0FF0D6}"/>
              </a:ext>
            </a:extLst>
          </p:cNvPr>
          <p:cNvSpPr>
            <a:spLocks noGrp="1"/>
          </p:cNvSpPr>
          <p:nvPr>
            <p:ph type="sldNum" sz="quarter" idx="12"/>
          </p:nvPr>
        </p:nvSpPr>
        <p:spPr/>
        <p:txBody>
          <a:bodyPr/>
          <a:lstStyle/>
          <a:p>
            <a:fld id="{2B5136D5-BB38-4E38-9E80-84FB33226061}" type="slidenum">
              <a:rPr lang="zh-HK" altLang="en-US" smtClean="0"/>
              <a:t>1</a:t>
            </a:fld>
            <a:endParaRPr lang="zh-HK" altLang="en-US"/>
          </a:p>
        </p:txBody>
      </p:sp>
      <p:pic>
        <p:nvPicPr>
          <p:cNvPr id="5" name="圖片 4">
            <a:extLst>
              <a:ext uri="{FF2B5EF4-FFF2-40B4-BE49-F238E27FC236}">
                <a16:creationId xmlns:a16="http://schemas.microsoft.com/office/drawing/2014/main" id="{1C58465F-A320-4935-9CF7-F758B3D8E2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6576" y="4134079"/>
            <a:ext cx="3839570" cy="1190267"/>
          </a:xfrm>
          <a:prstGeom prst="rect">
            <a:avLst/>
          </a:prstGeom>
        </p:spPr>
      </p:pic>
      <p:pic>
        <p:nvPicPr>
          <p:cNvPr id="10" name="圖片 9">
            <a:extLst>
              <a:ext uri="{FF2B5EF4-FFF2-40B4-BE49-F238E27FC236}">
                <a16:creationId xmlns:a16="http://schemas.microsoft.com/office/drawing/2014/main" id="{37267DCE-5FD3-4998-9657-BA67000815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1248" y="4134079"/>
            <a:ext cx="5087222" cy="1405042"/>
          </a:xfrm>
          <a:prstGeom prst="rect">
            <a:avLst/>
          </a:prstGeom>
        </p:spPr>
      </p:pic>
      <p:pic>
        <p:nvPicPr>
          <p:cNvPr id="12" name="P1 title">
            <a:hlinkClick r:id="" action="ppaction://media"/>
            <a:extLst>
              <a:ext uri="{FF2B5EF4-FFF2-40B4-BE49-F238E27FC236}">
                <a16:creationId xmlns:a16="http://schemas.microsoft.com/office/drawing/2014/main" id="{099EBA9D-0AB6-4398-B12D-3DECD466C1A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38298" y="430876"/>
            <a:ext cx="609600" cy="609600"/>
          </a:xfrm>
          <a:prstGeom prst="rect">
            <a:avLst/>
          </a:prstGeom>
        </p:spPr>
      </p:pic>
    </p:spTree>
    <p:extLst>
      <p:ext uri="{BB962C8B-B14F-4D97-AF65-F5344CB8AC3E}">
        <p14:creationId xmlns:p14="http://schemas.microsoft.com/office/powerpoint/2010/main" val="243590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357"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198D54-1E50-4914-879E-33A9A494750E}"/>
              </a:ext>
            </a:extLst>
          </p:cNvPr>
          <p:cNvSpPr>
            <a:spLocks noGrp="1"/>
          </p:cNvSpPr>
          <p:nvPr>
            <p:ph type="title"/>
          </p:nvPr>
        </p:nvSpPr>
        <p:spPr>
          <a:xfrm>
            <a:off x="423153" y="-12890"/>
            <a:ext cx="10515600" cy="1325563"/>
          </a:xfrm>
        </p:spPr>
        <p:txBody>
          <a:bodyPr/>
          <a:lstStyle/>
          <a:p>
            <a:r>
              <a:rPr lang="en-US" altLang="zh-HK" dirty="0"/>
              <a:t>Two forbidden subtrees</a:t>
            </a:r>
            <a:endParaRPr lang="zh-HK"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64B0E344-BB5A-4DFF-BCD3-398F596638FB}"/>
                  </a:ext>
                </a:extLst>
              </p:cNvPr>
              <p:cNvSpPr>
                <a:spLocks noGrp="1"/>
              </p:cNvSpPr>
              <p:nvPr>
                <p:ph idx="1"/>
              </p:nvPr>
            </p:nvSpPr>
            <p:spPr>
              <a:xfrm>
                <a:off x="838200" y="1100380"/>
                <a:ext cx="10515600" cy="5757620"/>
              </a:xfrm>
            </p:spPr>
            <p:txBody>
              <a:bodyPr/>
              <a:lstStyle/>
              <a:p>
                <a:r>
                  <a:rPr lang="en-US" altLang="zh-HK" dirty="0"/>
                  <a:t>We find that if any one of the following two subtrees exists in </a:t>
                </a:r>
                <a14:m>
                  <m:oMath xmlns:m="http://schemas.openxmlformats.org/officeDocument/2006/math">
                    <m:r>
                      <a:rPr lang="en-US" altLang="zh-TW" b="0" i="1" smtClean="0">
                        <a:latin typeface="Cambria Math" panose="02040503050406030204" pitchFamily="18" charset="0"/>
                      </a:rPr>
                      <m:t>𝑇</m:t>
                    </m:r>
                  </m:oMath>
                </a14:m>
                <a:r>
                  <a:rPr lang="zh-HK" altLang="en-US" dirty="0"/>
                  <a:t> </a:t>
                </a:r>
                <a:r>
                  <a:rPr lang="en-US" altLang="zh-HK" dirty="0"/>
                  <a:t>(</a:t>
                </a:r>
                <a14:m>
                  <m:oMath xmlns:m="http://schemas.openxmlformats.org/officeDocument/2006/math">
                    <m:r>
                      <m:rPr>
                        <m:sty m:val="p"/>
                      </m:rPr>
                      <a:rPr lang="el-GR" altLang="zh-HK" i="1" smtClean="0">
                        <a:latin typeface="Cambria Math" panose="02040503050406030204" pitchFamily="18" charset="0"/>
                        <a:ea typeface="Cambria Math" panose="02040503050406030204" pitchFamily="18" charset="0"/>
                      </a:rPr>
                      <m:t>Δ</m:t>
                    </m:r>
                    <m:r>
                      <a:rPr lang="en-US" altLang="zh-HK" b="0" i="1" smtClean="0">
                        <a:latin typeface="Cambria Math" panose="02040503050406030204" pitchFamily="18" charset="0"/>
                        <a:ea typeface="Cambria Math" panose="02040503050406030204" pitchFamily="18" charset="0"/>
                      </a:rPr>
                      <m:t>(</m:t>
                    </m:r>
                    <m:r>
                      <a:rPr lang="en-US" altLang="zh-HK" b="0" i="1" smtClean="0">
                        <a:latin typeface="Cambria Math" panose="02040503050406030204" pitchFamily="18" charset="0"/>
                        <a:ea typeface="Cambria Math" panose="02040503050406030204" pitchFamily="18" charset="0"/>
                      </a:rPr>
                      <m:t>𝑇</m:t>
                    </m:r>
                    <m:r>
                      <a:rPr lang="en-US" altLang="zh-HK" b="0" i="1" smtClean="0">
                        <a:latin typeface="Cambria Math" panose="02040503050406030204" pitchFamily="18" charset="0"/>
                        <a:ea typeface="Cambria Math" panose="02040503050406030204" pitchFamily="18" charset="0"/>
                      </a:rPr>
                      <m:t>)=4</m:t>
                    </m:r>
                  </m:oMath>
                </a14:m>
                <a:r>
                  <a:rPr lang="en-US" altLang="zh-HK" dirty="0"/>
                  <a:t>) , </a:t>
                </a:r>
                <a:r>
                  <a:rPr lang="en-US" altLang="zh-TW" dirty="0"/>
                  <a:t>Bob wins the game with 4 colors. We call them </a:t>
                </a:r>
                <a:r>
                  <a:rPr lang="en-US" altLang="zh-TW" b="1" dirty="0"/>
                  <a:t>forbidden subtrees</a:t>
                </a:r>
                <a:r>
                  <a:rPr lang="en-US" altLang="zh-TW" dirty="0"/>
                  <a:t>.</a:t>
                </a:r>
                <a:endParaRPr lang="zh-HK" altLang="en-US" dirty="0"/>
              </a:p>
              <a:p>
                <a:endParaRPr lang="zh-HK" altLang="en-US" dirty="0"/>
              </a:p>
            </p:txBody>
          </p:sp>
        </mc:Choice>
        <mc:Fallback xmlns="">
          <p:sp>
            <p:nvSpPr>
              <p:cNvPr id="3" name="內容版面配置區 2">
                <a:extLst>
                  <a:ext uri="{FF2B5EF4-FFF2-40B4-BE49-F238E27FC236}">
                    <a16:creationId xmlns:a16="http://schemas.microsoft.com/office/drawing/2014/main" id="{64B0E344-BB5A-4DFF-BCD3-398F596638FB}"/>
                  </a:ext>
                </a:extLst>
              </p:cNvPr>
              <p:cNvSpPr>
                <a:spLocks noGrp="1" noRot="1" noChangeAspect="1" noMove="1" noResize="1" noEditPoints="1" noAdjustHandles="1" noChangeArrowheads="1" noChangeShapeType="1" noTextEdit="1"/>
              </p:cNvSpPr>
              <p:nvPr>
                <p:ph idx="1"/>
              </p:nvPr>
            </p:nvSpPr>
            <p:spPr>
              <a:xfrm>
                <a:off x="838200" y="1100380"/>
                <a:ext cx="10515600" cy="5757620"/>
              </a:xfrm>
              <a:blipFill>
                <a:blip r:embed="rId3"/>
                <a:stretch>
                  <a:fillRect l="-1043" t="-1801"/>
                </a:stretch>
              </a:blipFill>
            </p:spPr>
            <p:txBody>
              <a:bodyPr/>
              <a:lstStyle/>
              <a:p>
                <a:r>
                  <a:rPr lang="zh-HK" altLang="en-US">
                    <a:noFill/>
                  </a:rPr>
                  <a:t> </a:t>
                </a:r>
              </a:p>
            </p:txBody>
          </p:sp>
        </mc:Fallback>
      </mc:AlternateContent>
      <p:sp>
        <p:nvSpPr>
          <p:cNvPr id="4" name="橢圓 3">
            <a:extLst>
              <a:ext uri="{FF2B5EF4-FFF2-40B4-BE49-F238E27FC236}">
                <a16:creationId xmlns:a16="http://schemas.microsoft.com/office/drawing/2014/main" id="{DE60C886-BACD-495D-B9AF-C0DD7F039E64}"/>
              </a:ext>
            </a:extLst>
          </p:cNvPr>
          <p:cNvSpPr/>
          <p:nvPr/>
        </p:nvSpPr>
        <p:spPr>
          <a:xfrm>
            <a:off x="7686679" y="4410616"/>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橢圓 4">
            <a:extLst>
              <a:ext uri="{FF2B5EF4-FFF2-40B4-BE49-F238E27FC236}">
                <a16:creationId xmlns:a16="http://schemas.microsoft.com/office/drawing/2014/main" id="{C403D045-C6F0-4147-8DED-E122AEEDF098}"/>
              </a:ext>
            </a:extLst>
          </p:cNvPr>
          <p:cNvSpPr/>
          <p:nvPr/>
        </p:nvSpPr>
        <p:spPr>
          <a:xfrm>
            <a:off x="8493296" y="4437877"/>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6" name="直線接點 5">
            <a:extLst>
              <a:ext uri="{FF2B5EF4-FFF2-40B4-BE49-F238E27FC236}">
                <a16:creationId xmlns:a16="http://schemas.microsoft.com/office/drawing/2014/main" id="{06CDB542-9188-41A0-885F-9DC59965AE15}"/>
              </a:ext>
            </a:extLst>
          </p:cNvPr>
          <p:cNvCxnSpPr>
            <a:cxnSpLocks/>
            <a:stCxn id="5" idx="6"/>
          </p:cNvCxnSpPr>
          <p:nvPr/>
        </p:nvCxnSpPr>
        <p:spPr>
          <a:xfrm>
            <a:off x="8695392" y="4540582"/>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7" name="橢圓 6">
            <a:extLst>
              <a:ext uri="{FF2B5EF4-FFF2-40B4-BE49-F238E27FC236}">
                <a16:creationId xmlns:a16="http://schemas.microsoft.com/office/drawing/2014/main" id="{0CF76A96-C5C9-4F9A-9CDE-37B7EB4C5F6F}"/>
              </a:ext>
            </a:extLst>
          </p:cNvPr>
          <p:cNvSpPr/>
          <p:nvPr/>
        </p:nvSpPr>
        <p:spPr>
          <a:xfrm>
            <a:off x="9288426" y="4437877"/>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8" name="直線接點 7">
            <a:extLst>
              <a:ext uri="{FF2B5EF4-FFF2-40B4-BE49-F238E27FC236}">
                <a16:creationId xmlns:a16="http://schemas.microsoft.com/office/drawing/2014/main" id="{A1BC1792-6F5E-4300-87A3-7004618BB9A2}"/>
              </a:ext>
            </a:extLst>
          </p:cNvPr>
          <p:cNvCxnSpPr>
            <a:cxnSpLocks/>
          </p:cNvCxnSpPr>
          <p:nvPr/>
        </p:nvCxnSpPr>
        <p:spPr>
          <a:xfrm>
            <a:off x="8594344" y="3874661"/>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9" name="橢圓 8">
            <a:extLst>
              <a:ext uri="{FF2B5EF4-FFF2-40B4-BE49-F238E27FC236}">
                <a16:creationId xmlns:a16="http://schemas.microsoft.com/office/drawing/2014/main" id="{3B26E065-FE3F-4D83-8E51-A4511F08A7DF}"/>
              </a:ext>
            </a:extLst>
          </p:cNvPr>
          <p:cNvSpPr/>
          <p:nvPr/>
        </p:nvSpPr>
        <p:spPr>
          <a:xfrm>
            <a:off x="8493296" y="3669251"/>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0" name="直線接點 9">
            <a:extLst>
              <a:ext uri="{FF2B5EF4-FFF2-40B4-BE49-F238E27FC236}">
                <a16:creationId xmlns:a16="http://schemas.microsoft.com/office/drawing/2014/main" id="{0379C239-8A34-4A45-BA1D-455CA0E4876D}"/>
              </a:ext>
            </a:extLst>
          </p:cNvPr>
          <p:cNvCxnSpPr>
            <a:cxnSpLocks/>
          </p:cNvCxnSpPr>
          <p:nvPr/>
        </p:nvCxnSpPr>
        <p:spPr>
          <a:xfrm>
            <a:off x="8594344" y="4643287"/>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1" name="橢圓 10">
            <a:extLst>
              <a:ext uri="{FF2B5EF4-FFF2-40B4-BE49-F238E27FC236}">
                <a16:creationId xmlns:a16="http://schemas.microsoft.com/office/drawing/2014/main" id="{393A25B9-9286-4221-98C8-FD1F9C606FDE}"/>
              </a:ext>
            </a:extLst>
          </p:cNvPr>
          <p:cNvSpPr/>
          <p:nvPr/>
        </p:nvSpPr>
        <p:spPr>
          <a:xfrm>
            <a:off x="8493296" y="5206503"/>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2" name="直線接點 11">
            <a:extLst>
              <a:ext uri="{FF2B5EF4-FFF2-40B4-BE49-F238E27FC236}">
                <a16:creationId xmlns:a16="http://schemas.microsoft.com/office/drawing/2014/main" id="{0C585C91-D066-4BED-98E7-1B49BAFCEBD7}"/>
              </a:ext>
            </a:extLst>
          </p:cNvPr>
          <p:cNvCxnSpPr>
            <a:cxnSpLocks/>
          </p:cNvCxnSpPr>
          <p:nvPr/>
        </p:nvCxnSpPr>
        <p:spPr>
          <a:xfrm>
            <a:off x="9389474" y="3884600"/>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3" name="橢圓 12">
            <a:extLst>
              <a:ext uri="{FF2B5EF4-FFF2-40B4-BE49-F238E27FC236}">
                <a16:creationId xmlns:a16="http://schemas.microsoft.com/office/drawing/2014/main" id="{01703970-0FDD-4A27-B304-7638CAE79ADC}"/>
              </a:ext>
            </a:extLst>
          </p:cNvPr>
          <p:cNvSpPr/>
          <p:nvPr/>
        </p:nvSpPr>
        <p:spPr>
          <a:xfrm>
            <a:off x="9288426" y="3679190"/>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4" name="直線接點 13">
            <a:extLst>
              <a:ext uri="{FF2B5EF4-FFF2-40B4-BE49-F238E27FC236}">
                <a16:creationId xmlns:a16="http://schemas.microsoft.com/office/drawing/2014/main" id="{DACEF2CB-313F-45D4-853A-1D3335C43565}"/>
              </a:ext>
            </a:extLst>
          </p:cNvPr>
          <p:cNvCxnSpPr>
            <a:cxnSpLocks/>
          </p:cNvCxnSpPr>
          <p:nvPr/>
        </p:nvCxnSpPr>
        <p:spPr>
          <a:xfrm>
            <a:off x="9499818" y="4545551"/>
            <a:ext cx="593034" cy="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id="{DF016B8E-F293-4CB9-A730-4077A766CD10}"/>
              </a:ext>
            </a:extLst>
          </p:cNvPr>
          <p:cNvCxnSpPr>
            <a:cxnSpLocks/>
          </p:cNvCxnSpPr>
          <p:nvPr/>
        </p:nvCxnSpPr>
        <p:spPr>
          <a:xfrm>
            <a:off x="10193900" y="3879630"/>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6" name="橢圓 15">
            <a:extLst>
              <a:ext uri="{FF2B5EF4-FFF2-40B4-BE49-F238E27FC236}">
                <a16:creationId xmlns:a16="http://schemas.microsoft.com/office/drawing/2014/main" id="{60BF85F3-5FEE-48E4-908A-7AFBE024C0B8}"/>
              </a:ext>
            </a:extLst>
          </p:cNvPr>
          <p:cNvSpPr/>
          <p:nvPr/>
        </p:nvSpPr>
        <p:spPr>
          <a:xfrm>
            <a:off x="10092852" y="3674220"/>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7" name="直線接點 16">
            <a:extLst>
              <a:ext uri="{FF2B5EF4-FFF2-40B4-BE49-F238E27FC236}">
                <a16:creationId xmlns:a16="http://schemas.microsoft.com/office/drawing/2014/main" id="{47526B0C-2D8A-4763-B21F-454BBD48FA7F}"/>
              </a:ext>
            </a:extLst>
          </p:cNvPr>
          <p:cNvCxnSpPr>
            <a:cxnSpLocks/>
          </p:cNvCxnSpPr>
          <p:nvPr/>
        </p:nvCxnSpPr>
        <p:spPr>
          <a:xfrm>
            <a:off x="10193900" y="4648256"/>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8" name="橢圓 17">
            <a:extLst>
              <a:ext uri="{FF2B5EF4-FFF2-40B4-BE49-F238E27FC236}">
                <a16:creationId xmlns:a16="http://schemas.microsoft.com/office/drawing/2014/main" id="{A299FF94-378E-47CD-BF2D-8795A9D55E55}"/>
              </a:ext>
            </a:extLst>
          </p:cNvPr>
          <p:cNvSpPr/>
          <p:nvPr/>
        </p:nvSpPr>
        <p:spPr>
          <a:xfrm>
            <a:off x="10092852" y="5211472"/>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橢圓 18">
            <a:extLst>
              <a:ext uri="{FF2B5EF4-FFF2-40B4-BE49-F238E27FC236}">
                <a16:creationId xmlns:a16="http://schemas.microsoft.com/office/drawing/2014/main" id="{725687E6-C4DA-4F3A-80A3-D349514DBAFC}"/>
              </a:ext>
            </a:extLst>
          </p:cNvPr>
          <p:cNvSpPr/>
          <p:nvPr/>
        </p:nvSpPr>
        <p:spPr>
          <a:xfrm>
            <a:off x="10092852" y="4439635"/>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0" name="直線接點 19">
            <a:extLst>
              <a:ext uri="{FF2B5EF4-FFF2-40B4-BE49-F238E27FC236}">
                <a16:creationId xmlns:a16="http://schemas.microsoft.com/office/drawing/2014/main" id="{7BADFAAE-171A-4D39-8E05-4CCFC4EA8710}"/>
              </a:ext>
            </a:extLst>
          </p:cNvPr>
          <p:cNvCxnSpPr>
            <a:cxnSpLocks/>
          </p:cNvCxnSpPr>
          <p:nvPr/>
        </p:nvCxnSpPr>
        <p:spPr>
          <a:xfrm>
            <a:off x="10275977" y="4547497"/>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21" name="橢圓 20">
            <a:extLst>
              <a:ext uri="{FF2B5EF4-FFF2-40B4-BE49-F238E27FC236}">
                <a16:creationId xmlns:a16="http://schemas.microsoft.com/office/drawing/2014/main" id="{F2E86A08-18CB-4887-823E-CC9BB19A7CFA}"/>
              </a:ext>
            </a:extLst>
          </p:cNvPr>
          <p:cNvSpPr/>
          <p:nvPr/>
        </p:nvSpPr>
        <p:spPr>
          <a:xfrm>
            <a:off x="10869011" y="4441581"/>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2" name="直線接點 21">
            <a:extLst>
              <a:ext uri="{FF2B5EF4-FFF2-40B4-BE49-F238E27FC236}">
                <a16:creationId xmlns:a16="http://schemas.microsoft.com/office/drawing/2014/main" id="{75AF3F4C-6962-4C54-87D6-5FFB35EF4DCC}"/>
              </a:ext>
            </a:extLst>
          </p:cNvPr>
          <p:cNvCxnSpPr>
            <a:cxnSpLocks/>
          </p:cNvCxnSpPr>
          <p:nvPr/>
        </p:nvCxnSpPr>
        <p:spPr>
          <a:xfrm>
            <a:off x="9377964" y="4635067"/>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23" name="橢圓 22">
            <a:extLst>
              <a:ext uri="{FF2B5EF4-FFF2-40B4-BE49-F238E27FC236}">
                <a16:creationId xmlns:a16="http://schemas.microsoft.com/office/drawing/2014/main" id="{AEDFF13C-3A1F-43BD-B2DD-44A80E95EE54}"/>
              </a:ext>
            </a:extLst>
          </p:cNvPr>
          <p:cNvSpPr/>
          <p:nvPr/>
        </p:nvSpPr>
        <p:spPr>
          <a:xfrm>
            <a:off x="9276916" y="5198283"/>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4" name="直線接點 23">
            <a:extLst>
              <a:ext uri="{FF2B5EF4-FFF2-40B4-BE49-F238E27FC236}">
                <a16:creationId xmlns:a16="http://schemas.microsoft.com/office/drawing/2014/main" id="{FC5EC55E-4253-48B9-86A8-D861C7DAA089}"/>
              </a:ext>
            </a:extLst>
          </p:cNvPr>
          <p:cNvCxnSpPr>
            <a:cxnSpLocks/>
          </p:cNvCxnSpPr>
          <p:nvPr/>
        </p:nvCxnSpPr>
        <p:spPr>
          <a:xfrm>
            <a:off x="7892704" y="4521501"/>
            <a:ext cx="593034" cy="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接點 27">
            <a:extLst>
              <a:ext uri="{FF2B5EF4-FFF2-40B4-BE49-F238E27FC236}">
                <a16:creationId xmlns:a16="http://schemas.microsoft.com/office/drawing/2014/main" id="{64116FB4-FC1A-4BEC-B7BC-4B0ED31247E1}"/>
              </a:ext>
            </a:extLst>
          </p:cNvPr>
          <p:cNvCxnSpPr>
            <a:cxnSpLocks/>
          </p:cNvCxnSpPr>
          <p:nvPr/>
        </p:nvCxnSpPr>
        <p:spPr>
          <a:xfrm>
            <a:off x="9377964" y="5411407"/>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29" name="橢圓 28">
            <a:extLst>
              <a:ext uri="{FF2B5EF4-FFF2-40B4-BE49-F238E27FC236}">
                <a16:creationId xmlns:a16="http://schemas.microsoft.com/office/drawing/2014/main" id="{63980B7F-3B66-4E37-BEBD-37B63712C6FF}"/>
              </a:ext>
            </a:extLst>
          </p:cNvPr>
          <p:cNvSpPr/>
          <p:nvPr/>
        </p:nvSpPr>
        <p:spPr>
          <a:xfrm>
            <a:off x="9276916" y="5974623"/>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0" name="橢圓 29">
            <a:extLst>
              <a:ext uri="{FF2B5EF4-FFF2-40B4-BE49-F238E27FC236}">
                <a16:creationId xmlns:a16="http://schemas.microsoft.com/office/drawing/2014/main" id="{9AADE5A6-A7AC-4653-BF82-7531D018ACD4}"/>
              </a:ext>
            </a:extLst>
          </p:cNvPr>
          <p:cNvSpPr/>
          <p:nvPr/>
        </p:nvSpPr>
        <p:spPr>
          <a:xfrm>
            <a:off x="1433852" y="4413580"/>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1" name="橢圓 30">
            <a:extLst>
              <a:ext uri="{FF2B5EF4-FFF2-40B4-BE49-F238E27FC236}">
                <a16:creationId xmlns:a16="http://schemas.microsoft.com/office/drawing/2014/main" id="{B8F9A4E7-C4B9-48B2-8066-C4B1F15AF9AC}"/>
              </a:ext>
            </a:extLst>
          </p:cNvPr>
          <p:cNvSpPr/>
          <p:nvPr/>
        </p:nvSpPr>
        <p:spPr>
          <a:xfrm>
            <a:off x="2240469" y="4440841"/>
            <a:ext cx="202096" cy="20541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32" name="直線接點 31">
            <a:extLst>
              <a:ext uri="{FF2B5EF4-FFF2-40B4-BE49-F238E27FC236}">
                <a16:creationId xmlns:a16="http://schemas.microsoft.com/office/drawing/2014/main" id="{C1F2ADEE-55E1-434F-A2D3-833F65256730}"/>
              </a:ext>
            </a:extLst>
          </p:cNvPr>
          <p:cNvCxnSpPr>
            <a:cxnSpLocks/>
            <a:stCxn id="31" idx="6"/>
          </p:cNvCxnSpPr>
          <p:nvPr/>
        </p:nvCxnSpPr>
        <p:spPr>
          <a:xfrm>
            <a:off x="2442565" y="4543546"/>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33" name="橢圓 32">
            <a:extLst>
              <a:ext uri="{FF2B5EF4-FFF2-40B4-BE49-F238E27FC236}">
                <a16:creationId xmlns:a16="http://schemas.microsoft.com/office/drawing/2014/main" id="{FF11606D-26C7-40C3-A35C-A6B0E74ACFA4}"/>
              </a:ext>
            </a:extLst>
          </p:cNvPr>
          <p:cNvSpPr/>
          <p:nvPr/>
        </p:nvSpPr>
        <p:spPr>
          <a:xfrm>
            <a:off x="3035599" y="4440841"/>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34" name="直線接點 33">
            <a:extLst>
              <a:ext uri="{FF2B5EF4-FFF2-40B4-BE49-F238E27FC236}">
                <a16:creationId xmlns:a16="http://schemas.microsoft.com/office/drawing/2014/main" id="{C7CF548F-3D36-4EED-BB5E-6ADEFEB4FD80}"/>
              </a:ext>
            </a:extLst>
          </p:cNvPr>
          <p:cNvCxnSpPr>
            <a:cxnSpLocks/>
          </p:cNvCxnSpPr>
          <p:nvPr/>
        </p:nvCxnSpPr>
        <p:spPr>
          <a:xfrm>
            <a:off x="2341517" y="3877625"/>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35" name="橢圓 34">
            <a:extLst>
              <a:ext uri="{FF2B5EF4-FFF2-40B4-BE49-F238E27FC236}">
                <a16:creationId xmlns:a16="http://schemas.microsoft.com/office/drawing/2014/main" id="{6DD3B940-69A5-4926-8B21-DD5CAE8647B6}"/>
              </a:ext>
            </a:extLst>
          </p:cNvPr>
          <p:cNvSpPr/>
          <p:nvPr/>
        </p:nvSpPr>
        <p:spPr>
          <a:xfrm>
            <a:off x="2240469" y="3672215"/>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38" name="直線接點 37">
            <a:extLst>
              <a:ext uri="{FF2B5EF4-FFF2-40B4-BE49-F238E27FC236}">
                <a16:creationId xmlns:a16="http://schemas.microsoft.com/office/drawing/2014/main" id="{E593EA75-0864-4F8E-86D6-54A9FF429E15}"/>
              </a:ext>
            </a:extLst>
          </p:cNvPr>
          <p:cNvCxnSpPr>
            <a:cxnSpLocks/>
          </p:cNvCxnSpPr>
          <p:nvPr/>
        </p:nvCxnSpPr>
        <p:spPr>
          <a:xfrm>
            <a:off x="3136647" y="3887564"/>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39" name="橢圓 38">
            <a:extLst>
              <a:ext uri="{FF2B5EF4-FFF2-40B4-BE49-F238E27FC236}">
                <a16:creationId xmlns:a16="http://schemas.microsoft.com/office/drawing/2014/main" id="{67DC1469-2970-4C17-8577-4AA292695638}"/>
              </a:ext>
            </a:extLst>
          </p:cNvPr>
          <p:cNvSpPr/>
          <p:nvPr/>
        </p:nvSpPr>
        <p:spPr>
          <a:xfrm>
            <a:off x="3035599" y="3682154"/>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40" name="直線接點 39">
            <a:extLst>
              <a:ext uri="{FF2B5EF4-FFF2-40B4-BE49-F238E27FC236}">
                <a16:creationId xmlns:a16="http://schemas.microsoft.com/office/drawing/2014/main" id="{8CCE0B4E-8FA9-4EA6-A29C-EF6CACE7938F}"/>
              </a:ext>
            </a:extLst>
          </p:cNvPr>
          <p:cNvCxnSpPr>
            <a:cxnSpLocks/>
          </p:cNvCxnSpPr>
          <p:nvPr/>
        </p:nvCxnSpPr>
        <p:spPr>
          <a:xfrm>
            <a:off x="3246991" y="4548515"/>
            <a:ext cx="593034" cy="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接點 40">
            <a:extLst>
              <a:ext uri="{FF2B5EF4-FFF2-40B4-BE49-F238E27FC236}">
                <a16:creationId xmlns:a16="http://schemas.microsoft.com/office/drawing/2014/main" id="{45AA12CA-02FF-43A5-9CE9-FC4D75E9DBC8}"/>
              </a:ext>
            </a:extLst>
          </p:cNvPr>
          <p:cNvCxnSpPr>
            <a:cxnSpLocks/>
          </p:cNvCxnSpPr>
          <p:nvPr/>
        </p:nvCxnSpPr>
        <p:spPr>
          <a:xfrm>
            <a:off x="3941073" y="3882594"/>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42" name="橢圓 41">
            <a:extLst>
              <a:ext uri="{FF2B5EF4-FFF2-40B4-BE49-F238E27FC236}">
                <a16:creationId xmlns:a16="http://schemas.microsoft.com/office/drawing/2014/main" id="{DE3536C6-E486-48F0-AAB9-A6CDD1F37B49}"/>
              </a:ext>
            </a:extLst>
          </p:cNvPr>
          <p:cNvSpPr/>
          <p:nvPr/>
        </p:nvSpPr>
        <p:spPr>
          <a:xfrm>
            <a:off x="3840025" y="3677184"/>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5" name="橢圓 44">
            <a:extLst>
              <a:ext uri="{FF2B5EF4-FFF2-40B4-BE49-F238E27FC236}">
                <a16:creationId xmlns:a16="http://schemas.microsoft.com/office/drawing/2014/main" id="{6DCED289-2A88-4C70-B865-623617AFCB06}"/>
              </a:ext>
            </a:extLst>
          </p:cNvPr>
          <p:cNvSpPr/>
          <p:nvPr/>
        </p:nvSpPr>
        <p:spPr>
          <a:xfrm>
            <a:off x="3840025" y="4442599"/>
            <a:ext cx="202096" cy="20541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46" name="直線接點 45">
            <a:extLst>
              <a:ext uri="{FF2B5EF4-FFF2-40B4-BE49-F238E27FC236}">
                <a16:creationId xmlns:a16="http://schemas.microsoft.com/office/drawing/2014/main" id="{B6BA5256-FA02-4551-95B5-B29753D83927}"/>
              </a:ext>
            </a:extLst>
          </p:cNvPr>
          <p:cNvCxnSpPr>
            <a:cxnSpLocks/>
          </p:cNvCxnSpPr>
          <p:nvPr/>
        </p:nvCxnSpPr>
        <p:spPr>
          <a:xfrm>
            <a:off x="4023150" y="4550461"/>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47" name="橢圓 46">
            <a:extLst>
              <a:ext uri="{FF2B5EF4-FFF2-40B4-BE49-F238E27FC236}">
                <a16:creationId xmlns:a16="http://schemas.microsoft.com/office/drawing/2014/main" id="{F2A33E74-D3A4-4DF5-8BFC-FAE9D9D95DB5}"/>
              </a:ext>
            </a:extLst>
          </p:cNvPr>
          <p:cNvSpPr/>
          <p:nvPr/>
        </p:nvSpPr>
        <p:spPr>
          <a:xfrm>
            <a:off x="4616184" y="4444545"/>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48" name="直線接點 47">
            <a:extLst>
              <a:ext uri="{FF2B5EF4-FFF2-40B4-BE49-F238E27FC236}">
                <a16:creationId xmlns:a16="http://schemas.microsoft.com/office/drawing/2014/main" id="{90E67009-5DAA-4521-B4BE-FF779C1B7018}"/>
              </a:ext>
            </a:extLst>
          </p:cNvPr>
          <p:cNvCxnSpPr>
            <a:cxnSpLocks/>
          </p:cNvCxnSpPr>
          <p:nvPr/>
        </p:nvCxnSpPr>
        <p:spPr>
          <a:xfrm>
            <a:off x="3125137" y="4638031"/>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49" name="橢圓 48">
            <a:extLst>
              <a:ext uri="{FF2B5EF4-FFF2-40B4-BE49-F238E27FC236}">
                <a16:creationId xmlns:a16="http://schemas.microsoft.com/office/drawing/2014/main" id="{C69FF6F4-7F78-49B6-91B0-EBA87513FC70}"/>
              </a:ext>
            </a:extLst>
          </p:cNvPr>
          <p:cNvSpPr/>
          <p:nvPr/>
        </p:nvSpPr>
        <p:spPr>
          <a:xfrm>
            <a:off x="3024089" y="5201247"/>
            <a:ext cx="202096" cy="20541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50" name="直線接點 49">
            <a:extLst>
              <a:ext uri="{FF2B5EF4-FFF2-40B4-BE49-F238E27FC236}">
                <a16:creationId xmlns:a16="http://schemas.microsoft.com/office/drawing/2014/main" id="{4F0EAC1E-5805-4D4E-89DA-936684488A2F}"/>
              </a:ext>
            </a:extLst>
          </p:cNvPr>
          <p:cNvCxnSpPr>
            <a:cxnSpLocks/>
          </p:cNvCxnSpPr>
          <p:nvPr/>
        </p:nvCxnSpPr>
        <p:spPr>
          <a:xfrm>
            <a:off x="1639877" y="4524465"/>
            <a:ext cx="593034" cy="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接點 50">
            <a:extLst>
              <a:ext uri="{FF2B5EF4-FFF2-40B4-BE49-F238E27FC236}">
                <a16:creationId xmlns:a16="http://schemas.microsoft.com/office/drawing/2014/main" id="{E3F19D3D-9E87-4142-A0B7-C04CDD470ECD}"/>
              </a:ext>
            </a:extLst>
          </p:cNvPr>
          <p:cNvCxnSpPr>
            <a:cxnSpLocks/>
          </p:cNvCxnSpPr>
          <p:nvPr/>
        </p:nvCxnSpPr>
        <p:spPr>
          <a:xfrm>
            <a:off x="3125137" y="5414371"/>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52" name="橢圓 51">
            <a:extLst>
              <a:ext uri="{FF2B5EF4-FFF2-40B4-BE49-F238E27FC236}">
                <a16:creationId xmlns:a16="http://schemas.microsoft.com/office/drawing/2014/main" id="{546095B0-CB84-4660-BE31-A6D338228FAC}"/>
              </a:ext>
            </a:extLst>
          </p:cNvPr>
          <p:cNvSpPr/>
          <p:nvPr/>
        </p:nvSpPr>
        <p:spPr>
          <a:xfrm>
            <a:off x="3024089" y="5977587"/>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3" name="橢圓 52">
            <a:extLst>
              <a:ext uri="{FF2B5EF4-FFF2-40B4-BE49-F238E27FC236}">
                <a16:creationId xmlns:a16="http://schemas.microsoft.com/office/drawing/2014/main" id="{3D2223C0-1CC0-4EF9-955C-4785553A6FE1}"/>
              </a:ext>
            </a:extLst>
          </p:cNvPr>
          <p:cNvSpPr/>
          <p:nvPr/>
        </p:nvSpPr>
        <p:spPr>
          <a:xfrm>
            <a:off x="2232750" y="5199245"/>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54" name="直線接點 53">
            <a:extLst>
              <a:ext uri="{FF2B5EF4-FFF2-40B4-BE49-F238E27FC236}">
                <a16:creationId xmlns:a16="http://schemas.microsoft.com/office/drawing/2014/main" id="{AE4983CD-7235-440B-B4A6-BFE842EED9D9}"/>
              </a:ext>
            </a:extLst>
          </p:cNvPr>
          <p:cNvCxnSpPr>
            <a:cxnSpLocks/>
          </p:cNvCxnSpPr>
          <p:nvPr/>
        </p:nvCxnSpPr>
        <p:spPr>
          <a:xfrm>
            <a:off x="2438775" y="5310130"/>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55" name="橢圓 54">
            <a:extLst>
              <a:ext uri="{FF2B5EF4-FFF2-40B4-BE49-F238E27FC236}">
                <a16:creationId xmlns:a16="http://schemas.microsoft.com/office/drawing/2014/main" id="{4D827CCE-368C-4CCE-B0BE-73FEE120497A}"/>
              </a:ext>
            </a:extLst>
          </p:cNvPr>
          <p:cNvSpPr/>
          <p:nvPr/>
        </p:nvSpPr>
        <p:spPr>
          <a:xfrm rot="10800000">
            <a:off x="4042121" y="6274433"/>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6" name="文字方塊 55">
            <a:extLst>
              <a:ext uri="{FF2B5EF4-FFF2-40B4-BE49-F238E27FC236}">
                <a16:creationId xmlns:a16="http://schemas.microsoft.com/office/drawing/2014/main" id="{C5D89F1F-C435-4266-AAC4-C728D23DE974}"/>
              </a:ext>
            </a:extLst>
          </p:cNvPr>
          <p:cNvSpPr txBox="1"/>
          <p:nvPr/>
        </p:nvSpPr>
        <p:spPr>
          <a:xfrm>
            <a:off x="4361700" y="6192473"/>
            <a:ext cx="2122700" cy="369332"/>
          </a:xfrm>
          <a:prstGeom prst="rect">
            <a:avLst/>
          </a:prstGeom>
          <a:noFill/>
        </p:spPr>
        <p:txBody>
          <a:bodyPr wrap="square" rtlCol="0">
            <a:spAutoFit/>
          </a:bodyPr>
          <a:lstStyle/>
          <a:p>
            <a:r>
              <a:rPr lang="en-US" altLang="zh-HK" dirty="0"/>
              <a:t>: 4-vertex</a:t>
            </a:r>
            <a:endParaRPr lang="zh-HK" altLang="en-US" dirty="0"/>
          </a:p>
        </p:txBody>
      </p:sp>
      <p:sp>
        <p:nvSpPr>
          <p:cNvPr id="57" name="橢圓 56">
            <a:extLst>
              <a:ext uri="{FF2B5EF4-FFF2-40B4-BE49-F238E27FC236}">
                <a16:creationId xmlns:a16="http://schemas.microsoft.com/office/drawing/2014/main" id="{A4F9FEB0-E73F-46AC-96E1-00A41251EB8A}"/>
              </a:ext>
            </a:extLst>
          </p:cNvPr>
          <p:cNvSpPr/>
          <p:nvPr/>
        </p:nvSpPr>
        <p:spPr>
          <a:xfrm rot="10800000">
            <a:off x="5800171" y="6268213"/>
            <a:ext cx="202096" cy="20541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mc:AlternateContent xmlns:mc="http://schemas.openxmlformats.org/markup-compatibility/2006" xmlns:a14="http://schemas.microsoft.com/office/drawing/2010/main">
        <mc:Choice Requires="a14">
          <p:sp>
            <p:nvSpPr>
              <p:cNvPr id="58" name="文字方塊 57">
                <a:extLst>
                  <a:ext uri="{FF2B5EF4-FFF2-40B4-BE49-F238E27FC236}">
                    <a16:creationId xmlns:a16="http://schemas.microsoft.com/office/drawing/2014/main" id="{7BD8ADE9-3318-469B-B936-68A36453A991}"/>
                  </a:ext>
                </a:extLst>
              </p:cNvPr>
              <p:cNvSpPr txBox="1"/>
              <p:nvPr/>
            </p:nvSpPr>
            <p:spPr>
              <a:xfrm>
                <a:off x="6119749" y="6186253"/>
                <a:ext cx="2846593" cy="369332"/>
              </a:xfrm>
              <a:prstGeom prst="rect">
                <a:avLst/>
              </a:prstGeom>
              <a:noFill/>
            </p:spPr>
            <p:txBody>
              <a:bodyPr wrap="square" rtlCol="0">
                <a:spAutoFit/>
              </a:bodyPr>
              <a:lstStyle/>
              <a:p>
                <a:r>
                  <a:rPr lang="en-US" altLang="zh-HK" dirty="0"/>
                  <a:t>: vertex with degree </a:t>
                </a:r>
                <a14:m>
                  <m:oMath xmlns:m="http://schemas.openxmlformats.org/officeDocument/2006/math">
                    <m:r>
                      <a:rPr lang="en-US" altLang="zh-HK" b="0" i="1" smtClean="0">
                        <a:latin typeface="Cambria Math" panose="02040503050406030204" pitchFamily="18" charset="0"/>
                      </a:rPr>
                      <m:t>≥3</m:t>
                    </m:r>
                  </m:oMath>
                </a14:m>
                <a:endParaRPr lang="zh-HK" altLang="en-US" dirty="0"/>
              </a:p>
            </p:txBody>
          </p:sp>
        </mc:Choice>
        <mc:Fallback xmlns="">
          <p:sp>
            <p:nvSpPr>
              <p:cNvPr id="58" name="文字方塊 57">
                <a:extLst>
                  <a:ext uri="{FF2B5EF4-FFF2-40B4-BE49-F238E27FC236}">
                    <a16:creationId xmlns:a16="http://schemas.microsoft.com/office/drawing/2014/main" id="{7BD8ADE9-3318-469B-B936-68A36453A991}"/>
                  </a:ext>
                </a:extLst>
              </p:cNvPr>
              <p:cNvSpPr txBox="1">
                <a:spLocks noRot="1" noChangeAspect="1" noMove="1" noResize="1" noEditPoints="1" noAdjustHandles="1" noChangeArrowheads="1" noChangeShapeType="1" noTextEdit="1"/>
              </p:cNvSpPr>
              <p:nvPr/>
            </p:nvSpPr>
            <p:spPr>
              <a:xfrm>
                <a:off x="6119749" y="6186253"/>
                <a:ext cx="2846593" cy="369332"/>
              </a:xfrm>
              <a:prstGeom prst="rect">
                <a:avLst/>
              </a:prstGeom>
              <a:blipFill>
                <a:blip r:embed="rId4"/>
                <a:stretch>
                  <a:fillRect l="-1927" t="-10000" b="-26667"/>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59" name="文字方塊 58">
                <a:extLst>
                  <a:ext uri="{FF2B5EF4-FFF2-40B4-BE49-F238E27FC236}">
                    <a16:creationId xmlns:a16="http://schemas.microsoft.com/office/drawing/2014/main" id="{E1A18E5F-3432-4BE6-AA28-8B55CB88342C}"/>
                  </a:ext>
                </a:extLst>
              </p:cNvPr>
              <p:cNvSpPr txBox="1"/>
              <p:nvPr/>
            </p:nvSpPr>
            <p:spPr>
              <a:xfrm>
                <a:off x="511444" y="2681207"/>
                <a:ext cx="5288726" cy="830997"/>
              </a:xfrm>
              <a:prstGeom prst="rect">
                <a:avLst/>
              </a:prstGeom>
              <a:noFill/>
              <a:ln>
                <a:solidFill>
                  <a:schemeClr val="tx1"/>
                </a:solidFill>
              </a:ln>
            </p:spPr>
            <p:txBody>
              <a:bodyPr wrap="square" rtlCol="0">
                <a:spAutoFit/>
              </a:bodyPr>
              <a:lstStyle/>
              <a:p>
                <a:r>
                  <a:rPr lang="en-US" altLang="zh-HK" sz="2400" dirty="0"/>
                  <a:t>A 4-vertex adjacent to at least three vertices with degrees </a:t>
                </a:r>
                <a14:m>
                  <m:oMath xmlns:m="http://schemas.openxmlformats.org/officeDocument/2006/math">
                    <m:r>
                      <a:rPr lang="en-US" altLang="zh-HK" sz="2400" b="0" i="1" smtClean="0">
                        <a:latin typeface="Cambria Math" panose="02040503050406030204" pitchFamily="18" charset="0"/>
                      </a:rPr>
                      <m:t>≥3</m:t>
                    </m:r>
                  </m:oMath>
                </a14:m>
                <a:endParaRPr lang="zh-HK" altLang="en-US" sz="2400" dirty="0"/>
              </a:p>
            </p:txBody>
          </p:sp>
        </mc:Choice>
        <mc:Fallback xmlns="">
          <p:sp>
            <p:nvSpPr>
              <p:cNvPr id="59" name="文字方塊 58">
                <a:extLst>
                  <a:ext uri="{FF2B5EF4-FFF2-40B4-BE49-F238E27FC236}">
                    <a16:creationId xmlns:a16="http://schemas.microsoft.com/office/drawing/2014/main" id="{E1A18E5F-3432-4BE6-AA28-8B55CB88342C}"/>
                  </a:ext>
                </a:extLst>
              </p:cNvPr>
              <p:cNvSpPr txBox="1">
                <a:spLocks noRot="1" noChangeAspect="1" noMove="1" noResize="1" noEditPoints="1" noAdjustHandles="1" noChangeArrowheads="1" noChangeShapeType="1" noTextEdit="1"/>
              </p:cNvSpPr>
              <p:nvPr/>
            </p:nvSpPr>
            <p:spPr>
              <a:xfrm>
                <a:off x="511444" y="2681207"/>
                <a:ext cx="5288726" cy="830997"/>
              </a:xfrm>
              <a:prstGeom prst="rect">
                <a:avLst/>
              </a:prstGeom>
              <a:blipFill>
                <a:blip r:embed="rId5"/>
                <a:stretch>
                  <a:fillRect l="-1726" t="-5072" b="-15217"/>
                </a:stretch>
              </a:blipFill>
              <a:ln>
                <a:solidFill>
                  <a:schemeClr val="tx1"/>
                </a:solidFill>
              </a:ln>
            </p:spPr>
            <p:txBody>
              <a:bodyPr/>
              <a:lstStyle/>
              <a:p>
                <a:r>
                  <a:rPr lang="zh-HK" altLang="en-US">
                    <a:noFill/>
                  </a:rPr>
                  <a:t> </a:t>
                </a:r>
              </a:p>
            </p:txBody>
          </p:sp>
        </mc:Fallback>
      </mc:AlternateContent>
      <p:sp>
        <p:nvSpPr>
          <p:cNvPr id="60" name="文字方塊 59">
            <a:extLst>
              <a:ext uri="{FF2B5EF4-FFF2-40B4-BE49-F238E27FC236}">
                <a16:creationId xmlns:a16="http://schemas.microsoft.com/office/drawing/2014/main" id="{82D0CE80-74D1-48B6-A248-B58BFF93F036}"/>
              </a:ext>
            </a:extLst>
          </p:cNvPr>
          <p:cNvSpPr txBox="1"/>
          <p:nvPr/>
        </p:nvSpPr>
        <p:spPr>
          <a:xfrm>
            <a:off x="6632553" y="2678303"/>
            <a:ext cx="5288726" cy="830997"/>
          </a:xfrm>
          <a:prstGeom prst="rect">
            <a:avLst/>
          </a:prstGeom>
          <a:noFill/>
          <a:ln>
            <a:solidFill>
              <a:schemeClr val="tx1"/>
            </a:solidFill>
          </a:ln>
        </p:spPr>
        <p:txBody>
          <a:bodyPr wrap="square" rtlCol="0">
            <a:spAutoFit/>
          </a:bodyPr>
          <a:lstStyle/>
          <a:p>
            <a:r>
              <a:rPr lang="en-US" altLang="zh-HK" sz="2400" dirty="0"/>
              <a:t>Three adjacent 4-vertices and the middle one is not adjacent to two leaves</a:t>
            </a:r>
            <a:endParaRPr lang="zh-HK" altLang="en-US" sz="2400" dirty="0"/>
          </a:p>
        </p:txBody>
      </p:sp>
    </p:spTree>
    <p:extLst>
      <p:ext uri="{BB962C8B-B14F-4D97-AF65-F5344CB8AC3E}">
        <p14:creationId xmlns:p14="http://schemas.microsoft.com/office/powerpoint/2010/main" val="286526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a:extLst>
                  <a:ext uri="{FF2B5EF4-FFF2-40B4-BE49-F238E27FC236}">
                    <a16:creationId xmlns:a16="http://schemas.microsoft.com/office/drawing/2014/main" id="{DA73D7CF-D3F1-4D12-B2EB-08A42C2E1551}"/>
                  </a:ext>
                </a:extLst>
              </p:cNvPr>
              <p:cNvSpPr>
                <a:spLocks noGrp="1"/>
              </p:cNvSpPr>
              <p:nvPr>
                <p:ph type="title"/>
              </p:nvPr>
            </p:nvSpPr>
            <p:spPr>
              <a:xfrm>
                <a:off x="838200" y="0"/>
                <a:ext cx="10515600" cy="1325563"/>
              </a:xfrm>
            </p:spPr>
            <p:txBody>
              <a:bodyPr/>
              <a:lstStyle/>
              <a:p>
                <a:r>
                  <a:rPr lang="en-US" altLang="zh-HK" dirty="0"/>
                  <a:t>If Alice wins the game on </a:t>
                </a:r>
                <a14:m>
                  <m:oMath xmlns:m="http://schemas.openxmlformats.org/officeDocument/2006/math">
                    <m:r>
                      <a:rPr lang="en-US" altLang="zh-HK" b="0" i="1" smtClean="0">
                        <a:latin typeface="Cambria Math" panose="02040503050406030204" pitchFamily="18" charset="0"/>
                      </a:rPr>
                      <m:t>𝑇</m:t>
                    </m:r>
                  </m:oMath>
                </a14:m>
                <a:r>
                  <a:rPr lang="zh-HK" altLang="en-US" dirty="0"/>
                  <a:t> </a:t>
                </a:r>
                <a:r>
                  <a:rPr lang="en-US" altLang="zh-HK" dirty="0"/>
                  <a:t>with 4 colors</a:t>
                </a:r>
                <a:endParaRPr lang="zh-HK" altLang="en-US" dirty="0"/>
              </a:p>
            </p:txBody>
          </p:sp>
        </mc:Choice>
        <mc:Fallback xmlns="">
          <p:sp>
            <p:nvSpPr>
              <p:cNvPr id="2" name="標題 1">
                <a:extLst>
                  <a:ext uri="{FF2B5EF4-FFF2-40B4-BE49-F238E27FC236}">
                    <a16:creationId xmlns:a16="http://schemas.microsoft.com/office/drawing/2014/main" id="{DA73D7CF-D3F1-4D12-B2EB-08A42C2E1551}"/>
                  </a:ext>
                </a:extLst>
              </p:cNvPr>
              <p:cNvSpPr>
                <a:spLocks noGrp="1" noRot="1" noChangeAspect="1" noMove="1" noResize="1" noEditPoints="1" noAdjustHandles="1" noChangeArrowheads="1" noChangeShapeType="1" noTextEdit="1"/>
              </p:cNvSpPr>
              <p:nvPr>
                <p:ph type="title"/>
              </p:nvPr>
            </p:nvSpPr>
            <p:spPr>
              <a:xfrm>
                <a:off x="838200" y="0"/>
                <a:ext cx="10515600" cy="1325563"/>
              </a:xfrm>
              <a:blipFill>
                <a:blip r:embed="rId3"/>
                <a:stretch>
                  <a:fillRect l="-2377"/>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6042A41C-8157-4CB5-8AE2-754A7C006EAC}"/>
                  </a:ext>
                </a:extLst>
              </p:cNvPr>
              <p:cNvSpPr>
                <a:spLocks noGrp="1"/>
              </p:cNvSpPr>
              <p:nvPr>
                <p:ph idx="1"/>
              </p:nvPr>
            </p:nvSpPr>
            <p:spPr>
              <a:xfrm>
                <a:off x="838200" y="1325562"/>
                <a:ext cx="10515600" cy="5532437"/>
              </a:xfrm>
            </p:spPr>
            <p:txBody>
              <a:bodyPr/>
              <a:lstStyle/>
              <a:p>
                <a:r>
                  <a:rPr lang="en-US" altLang="zh-HK" dirty="0"/>
                  <a:t>Negation of “A 4-vertex adjacent to at least </a:t>
                </a:r>
                <a:br>
                  <a:rPr lang="en-US" altLang="zh-HK" dirty="0"/>
                </a:br>
                <a:r>
                  <a:rPr lang="en-US" altLang="zh-HK" dirty="0"/>
                  <a:t>three vertices with degrees </a:t>
                </a:r>
                <a14:m>
                  <m:oMath xmlns:m="http://schemas.openxmlformats.org/officeDocument/2006/math">
                    <m:r>
                      <a:rPr lang="en-US" altLang="zh-HK" b="0" i="1" smtClean="0">
                        <a:latin typeface="Cambria Math" panose="02040503050406030204" pitchFamily="18" charset="0"/>
                      </a:rPr>
                      <m:t>≥3</m:t>
                    </m:r>
                  </m:oMath>
                </a14:m>
                <a:r>
                  <a:rPr lang="en-US" altLang="zh-HK" dirty="0"/>
                  <a:t>” is:</a:t>
                </a:r>
                <a:br>
                  <a:rPr lang="en-US" altLang="zh-HK" dirty="0"/>
                </a:br>
                <a:r>
                  <a:rPr lang="en-US" altLang="zh-HK" b="1" dirty="0"/>
                  <a:t>Every </a:t>
                </a:r>
                <a:r>
                  <a:rPr lang="en-US" altLang="zh-HK" b="1" dirty="0">
                    <a:solidFill>
                      <a:srgbClr val="C00000"/>
                    </a:solidFill>
                  </a:rPr>
                  <a:t>4-vertex</a:t>
                </a:r>
                <a:r>
                  <a:rPr lang="en-US" altLang="zh-HK" b="1" dirty="0"/>
                  <a:t> is adjacent to at most </a:t>
                </a:r>
                <a:br>
                  <a:rPr lang="en-US" altLang="zh-HK" b="1" dirty="0"/>
                </a:br>
                <a:r>
                  <a:rPr lang="en-US" altLang="zh-HK" b="1" dirty="0"/>
                  <a:t>two</a:t>
                </a:r>
                <a:r>
                  <a:rPr lang="en-US" altLang="zh-HK" b="1" dirty="0">
                    <a:solidFill>
                      <a:schemeClr val="accent4">
                        <a:lumMod val="75000"/>
                      </a:schemeClr>
                    </a:solidFill>
                  </a:rPr>
                  <a:t> vertices with degrees </a:t>
                </a:r>
                <a14:m>
                  <m:oMath xmlns:m="http://schemas.openxmlformats.org/officeDocument/2006/math">
                    <m:r>
                      <a:rPr lang="en-US" altLang="zh-HK" b="1" i="1" smtClean="0">
                        <a:solidFill>
                          <a:schemeClr val="accent4">
                            <a:lumMod val="75000"/>
                          </a:schemeClr>
                        </a:solidFill>
                        <a:latin typeface="Cambria Math" panose="02040503050406030204" pitchFamily="18" charset="0"/>
                      </a:rPr>
                      <m:t>≥</m:t>
                    </m:r>
                    <m:r>
                      <a:rPr lang="en-US" altLang="zh-HK" b="1" i="1" smtClean="0">
                        <a:solidFill>
                          <a:schemeClr val="accent4">
                            <a:lumMod val="75000"/>
                          </a:schemeClr>
                        </a:solidFill>
                        <a:latin typeface="Cambria Math" panose="02040503050406030204" pitchFamily="18" charset="0"/>
                      </a:rPr>
                      <m:t>𝟑</m:t>
                    </m:r>
                  </m:oMath>
                </a14:m>
                <a:endParaRPr lang="en-US" altLang="zh-HK" dirty="0">
                  <a:solidFill>
                    <a:schemeClr val="accent4">
                      <a:lumMod val="75000"/>
                    </a:schemeClr>
                  </a:solidFill>
                </a:endParaRPr>
              </a:p>
              <a:p>
                <a:pPr marL="0" indent="0" algn="ctr">
                  <a:buNone/>
                </a:pPr>
                <a:endParaRPr lang="en-US" altLang="zh-HK" dirty="0"/>
              </a:p>
              <a:p>
                <a:pPr marL="0" indent="0">
                  <a:buNone/>
                </a:pPr>
                <a:r>
                  <a:rPr lang="en-US" altLang="zh-HK" dirty="0"/>
                  <a:t>			AND</a:t>
                </a:r>
              </a:p>
              <a:p>
                <a:endParaRPr lang="en-US" altLang="zh-HK" dirty="0"/>
              </a:p>
              <a:p>
                <a:r>
                  <a:rPr lang="en-US" altLang="zh-HK" dirty="0"/>
                  <a:t>Negation of “Three adjacent 4-vertices and the </a:t>
                </a:r>
                <a:br>
                  <a:rPr lang="en-US" altLang="zh-HK" dirty="0"/>
                </a:br>
                <a:r>
                  <a:rPr lang="en-US" altLang="zh-HK" dirty="0"/>
                  <a:t>middle one is not adjacent to two leaves” is:</a:t>
                </a:r>
                <a:br>
                  <a:rPr lang="en-US" altLang="zh-HK" dirty="0"/>
                </a:br>
                <a:r>
                  <a:rPr lang="en-US" altLang="zh-HK" b="1" dirty="0"/>
                  <a:t>For every three adjacent </a:t>
                </a:r>
                <a:r>
                  <a:rPr lang="en-US" altLang="zh-HK" b="1" dirty="0">
                    <a:solidFill>
                      <a:srgbClr val="C00000"/>
                    </a:solidFill>
                  </a:rPr>
                  <a:t>4-vertices</a:t>
                </a:r>
                <a:r>
                  <a:rPr lang="en-US" altLang="zh-HK" b="1" dirty="0"/>
                  <a:t>, </a:t>
                </a:r>
                <a:br>
                  <a:rPr lang="en-US" altLang="zh-HK" b="1" dirty="0"/>
                </a:br>
                <a:r>
                  <a:rPr lang="en-US" altLang="zh-HK" b="1" dirty="0"/>
                  <a:t>the middle one is adjacent to two </a:t>
                </a:r>
                <a:r>
                  <a:rPr lang="en-US" altLang="zh-HK" b="1" dirty="0">
                    <a:solidFill>
                      <a:schemeClr val="accent6">
                        <a:lumMod val="75000"/>
                      </a:schemeClr>
                    </a:solidFill>
                  </a:rPr>
                  <a:t>leaves</a:t>
                </a:r>
                <a:endParaRPr lang="zh-HK" altLang="en-US" dirty="0">
                  <a:solidFill>
                    <a:schemeClr val="accent6">
                      <a:lumMod val="75000"/>
                    </a:schemeClr>
                  </a:solidFill>
                </a:endParaRPr>
              </a:p>
              <a:p>
                <a:pPr marL="0" indent="0">
                  <a:buNone/>
                </a:pPr>
                <a:endParaRPr lang="zh-HK" altLang="en-US" dirty="0"/>
              </a:p>
              <a:p>
                <a:endParaRPr lang="zh-HK" altLang="en-US" dirty="0"/>
              </a:p>
            </p:txBody>
          </p:sp>
        </mc:Choice>
        <mc:Fallback xmlns="">
          <p:sp>
            <p:nvSpPr>
              <p:cNvPr id="3" name="內容版面配置區 2">
                <a:extLst>
                  <a:ext uri="{FF2B5EF4-FFF2-40B4-BE49-F238E27FC236}">
                    <a16:creationId xmlns:a16="http://schemas.microsoft.com/office/drawing/2014/main" id="{6042A41C-8157-4CB5-8AE2-754A7C006EAC}"/>
                  </a:ext>
                </a:extLst>
              </p:cNvPr>
              <p:cNvSpPr>
                <a:spLocks noGrp="1" noRot="1" noChangeAspect="1" noMove="1" noResize="1" noEditPoints="1" noAdjustHandles="1" noChangeArrowheads="1" noChangeShapeType="1" noTextEdit="1"/>
              </p:cNvSpPr>
              <p:nvPr>
                <p:ph idx="1"/>
              </p:nvPr>
            </p:nvSpPr>
            <p:spPr>
              <a:xfrm>
                <a:off x="838200" y="1325562"/>
                <a:ext cx="10515600" cy="5532437"/>
              </a:xfrm>
              <a:blipFill>
                <a:blip r:embed="rId4"/>
                <a:stretch>
                  <a:fillRect l="-1043" t="-1762"/>
                </a:stretch>
              </a:blipFill>
            </p:spPr>
            <p:txBody>
              <a:bodyPr/>
              <a:lstStyle/>
              <a:p>
                <a:r>
                  <a:rPr lang="zh-HK" altLang="en-US">
                    <a:noFill/>
                  </a:rPr>
                  <a:t> </a:t>
                </a:r>
              </a:p>
            </p:txBody>
          </p:sp>
        </mc:Fallback>
      </mc:AlternateContent>
      <p:sp>
        <p:nvSpPr>
          <p:cNvPr id="4" name="橢圓 3">
            <a:extLst>
              <a:ext uri="{FF2B5EF4-FFF2-40B4-BE49-F238E27FC236}">
                <a16:creationId xmlns:a16="http://schemas.microsoft.com/office/drawing/2014/main" id="{ACD4066B-F87A-4E09-B89B-7E36D79CA059}"/>
              </a:ext>
            </a:extLst>
          </p:cNvPr>
          <p:cNvSpPr/>
          <p:nvPr/>
        </p:nvSpPr>
        <p:spPr>
          <a:xfrm>
            <a:off x="9365495" y="5411289"/>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5" name="直線接點 4">
            <a:extLst>
              <a:ext uri="{FF2B5EF4-FFF2-40B4-BE49-F238E27FC236}">
                <a16:creationId xmlns:a16="http://schemas.microsoft.com/office/drawing/2014/main" id="{ED51D032-2453-4553-9866-82316ADF0991}"/>
              </a:ext>
            </a:extLst>
          </p:cNvPr>
          <p:cNvCxnSpPr>
            <a:cxnSpLocks/>
            <a:stCxn id="4" idx="6"/>
          </p:cNvCxnSpPr>
          <p:nvPr/>
        </p:nvCxnSpPr>
        <p:spPr>
          <a:xfrm>
            <a:off x="9567591" y="5513994"/>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6" name="橢圓 5">
            <a:extLst>
              <a:ext uri="{FF2B5EF4-FFF2-40B4-BE49-F238E27FC236}">
                <a16:creationId xmlns:a16="http://schemas.microsoft.com/office/drawing/2014/main" id="{90952964-F965-4752-9616-94DF5CAF3B4B}"/>
              </a:ext>
            </a:extLst>
          </p:cNvPr>
          <p:cNvSpPr/>
          <p:nvPr/>
        </p:nvSpPr>
        <p:spPr>
          <a:xfrm>
            <a:off x="10160625" y="5411289"/>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7" name="直線接點 6">
            <a:extLst>
              <a:ext uri="{FF2B5EF4-FFF2-40B4-BE49-F238E27FC236}">
                <a16:creationId xmlns:a16="http://schemas.microsoft.com/office/drawing/2014/main" id="{4C1F099E-09EA-4751-B0E5-3E61DA9297C2}"/>
              </a:ext>
            </a:extLst>
          </p:cNvPr>
          <p:cNvCxnSpPr>
            <a:cxnSpLocks/>
          </p:cNvCxnSpPr>
          <p:nvPr/>
        </p:nvCxnSpPr>
        <p:spPr>
          <a:xfrm>
            <a:off x="9466543" y="4848073"/>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8" name="橢圓 7">
            <a:extLst>
              <a:ext uri="{FF2B5EF4-FFF2-40B4-BE49-F238E27FC236}">
                <a16:creationId xmlns:a16="http://schemas.microsoft.com/office/drawing/2014/main" id="{3A27D1B3-359B-4089-B915-66DE6D6D7E26}"/>
              </a:ext>
            </a:extLst>
          </p:cNvPr>
          <p:cNvSpPr/>
          <p:nvPr/>
        </p:nvSpPr>
        <p:spPr>
          <a:xfrm>
            <a:off x="9365495" y="4642663"/>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9" name="直線接點 8">
            <a:extLst>
              <a:ext uri="{FF2B5EF4-FFF2-40B4-BE49-F238E27FC236}">
                <a16:creationId xmlns:a16="http://schemas.microsoft.com/office/drawing/2014/main" id="{37462956-3897-4CEA-AFF3-AFCAC4E90CCF}"/>
              </a:ext>
            </a:extLst>
          </p:cNvPr>
          <p:cNvCxnSpPr>
            <a:cxnSpLocks/>
          </p:cNvCxnSpPr>
          <p:nvPr/>
        </p:nvCxnSpPr>
        <p:spPr>
          <a:xfrm>
            <a:off x="9466543" y="5616699"/>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0" name="橢圓 9">
            <a:extLst>
              <a:ext uri="{FF2B5EF4-FFF2-40B4-BE49-F238E27FC236}">
                <a16:creationId xmlns:a16="http://schemas.microsoft.com/office/drawing/2014/main" id="{AFA4CC5E-FD02-49EB-B23A-8E8B63F15528}"/>
              </a:ext>
            </a:extLst>
          </p:cNvPr>
          <p:cNvSpPr/>
          <p:nvPr/>
        </p:nvSpPr>
        <p:spPr>
          <a:xfrm>
            <a:off x="9365495" y="6179915"/>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1" name="直線接點 10">
            <a:extLst>
              <a:ext uri="{FF2B5EF4-FFF2-40B4-BE49-F238E27FC236}">
                <a16:creationId xmlns:a16="http://schemas.microsoft.com/office/drawing/2014/main" id="{79C53BC0-1419-437D-A1A2-0189CE368379}"/>
              </a:ext>
            </a:extLst>
          </p:cNvPr>
          <p:cNvCxnSpPr>
            <a:cxnSpLocks/>
          </p:cNvCxnSpPr>
          <p:nvPr/>
        </p:nvCxnSpPr>
        <p:spPr>
          <a:xfrm>
            <a:off x="10261673" y="4858012"/>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2" name="橢圓 11">
            <a:extLst>
              <a:ext uri="{FF2B5EF4-FFF2-40B4-BE49-F238E27FC236}">
                <a16:creationId xmlns:a16="http://schemas.microsoft.com/office/drawing/2014/main" id="{78C4558C-7ADE-4F47-B93A-E15133536AD7}"/>
              </a:ext>
            </a:extLst>
          </p:cNvPr>
          <p:cNvSpPr/>
          <p:nvPr/>
        </p:nvSpPr>
        <p:spPr>
          <a:xfrm>
            <a:off x="10160625" y="4652602"/>
            <a:ext cx="202096" cy="2054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3" name="直線接點 12">
            <a:extLst>
              <a:ext uri="{FF2B5EF4-FFF2-40B4-BE49-F238E27FC236}">
                <a16:creationId xmlns:a16="http://schemas.microsoft.com/office/drawing/2014/main" id="{76A1B21D-E028-4532-A297-0925796E914F}"/>
              </a:ext>
            </a:extLst>
          </p:cNvPr>
          <p:cNvCxnSpPr>
            <a:cxnSpLocks/>
          </p:cNvCxnSpPr>
          <p:nvPr/>
        </p:nvCxnSpPr>
        <p:spPr>
          <a:xfrm>
            <a:off x="10372017" y="5518963"/>
            <a:ext cx="593034" cy="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887F47D0-A5CF-4851-8438-043A95C27F1B}"/>
              </a:ext>
            </a:extLst>
          </p:cNvPr>
          <p:cNvCxnSpPr>
            <a:cxnSpLocks/>
          </p:cNvCxnSpPr>
          <p:nvPr/>
        </p:nvCxnSpPr>
        <p:spPr>
          <a:xfrm>
            <a:off x="11066099" y="4853042"/>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5" name="橢圓 14">
            <a:extLst>
              <a:ext uri="{FF2B5EF4-FFF2-40B4-BE49-F238E27FC236}">
                <a16:creationId xmlns:a16="http://schemas.microsoft.com/office/drawing/2014/main" id="{A8585B8A-3465-43EF-9B98-499E14779CB5}"/>
              </a:ext>
            </a:extLst>
          </p:cNvPr>
          <p:cNvSpPr/>
          <p:nvPr/>
        </p:nvSpPr>
        <p:spPr>
          <a:xfrm>
            <a:off x="10965051" y="4647632"/>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6" name="直線接點 15">
            <a:extLst>
              <a:ext uri="{FF2B5EF4-FFF2-40B4-BE49-F238E27FC236}">
                <a16:creationId xmlns:a16="http://schemas.microsoft.com/office/drawing/2014/main" id="{10F0D551-FB09-4811-A761-AC1F2D487716}"/>
              </a:ext>
            </a:extLst>
          </p:cNvPr>
          <p:cNvCxnSpPr>
            <a:cxnSpLocks/>
          </p:cNvCxnSpPr>
          <p:nvPr/>
        </p:nvCxnSpPr>
        <p:spPr>
          <a:xfrm>
            <a:off x="11066099" y="5621668"/>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7" name="橢圓 16">
            <a:extLst>
              <a:ext uri="{FF2B5EF4-FFF2-40B4-BE49-F238E27FC236}">
                <a16:creationId xmlns:a16="http://schemas.microsoft.com/office/drawing/2014/main" id="{525C9F32-AEB5-47DC-89AB-53F1B2AEBDDA}"/>
              </a:ext>
            </a:extLst>
          </p:cNvPr>
          <p:cNvSpPr/>
          <p:nvPr/>
        </p:nvSpPr>
        <p:spPr>
          <a:xfrm>
            <a:off x="10965051" y="6184884"/>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橢圓 17">
            <a:extLst>
              <a:ext uri="{FF2B5EF4-FFF2-40B4-BE49-F238E27FC236}">
                <a16:creationId xmlns:a16="http://schemas.microsoft.com/office/drawing/2014/main" id="{AA6FF252-5924-4886-B912-AAEFA340021E}"/>
              </a:ext>
            </a:extLst>
          </p:cNvPr>
          <p:cNvSpPr/>
          <p:nvPr/>
        </p:nvSpPr>
        <p:spPr>
          <a:xfrm>
            <a:off x="10965051" y="5413047"/>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9" name="直線接點 18">
            <a:extLst>
              <a:ext uri="{FF2B5EF4-FFF2-40B4-BE49-F238E27FC236}">
                <a16:creationId xmlns:a16="http://schemas.microsoft.com/office/drawing/2014/main" id="{B7A3DC10-D6A5-456E-9348-55F64FD69FA4}"/>
              </a:ext>
            </a:extLst>
          </p:cNvPr>
          <p:cNvCxnSpPr>
            <a:cxnSpLocks/>
          </p:cNvCxnSpPr>
          <p:nvPr/>
        </p:nvCxnSpPr>
        <p:spPr>
          <a:xfrm>
            <a:off x="10250163" y="5608479"/>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20" name="橢圓 19">
            <a:extLst>
              <a:ext uri="{FF2B5EF4-FFF2-40B4-BE49-F238E27FC236}">
                <a16:creationId xmlns:a16="http://schemas.microsoft.com/office/drawing/2014/main" id="{971C6F48-25A0-41BC-A65B-5F04052F1413}"/>
              </a:ext>
            </a:extLst>
          </p:cNvPr>
          <p:cNvSpPr/>
          <p:nvPr/>
        </p:nvSpPr>
        <p:spPr>
          <a:xfrm>
            <a:off x="10149115" y="6171695"/>
            <a:ext cx="202096" cy="2054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1" name="直線單箭頭接點 20">
            <a:extLst>
              <a:ext uri="{FF2B5EF4-FFF2-40B4-BE49-F238E27FC236}">
                <a16:creationId xmlns:a16="http://schemas.microsoft.com/office/drawing/2014/main" id="{2F4175F7-636F-442B-AB00-45BB3C2C34F3}"/>
              </a:ext>
            </a:extLst>
          </p:cNvPr>
          <p:cNvCxnSpPr>
            <a:cxnSpLocks/>
          </p:cNvCxnSpPr>
          <p:nvPr/>
        </p:nvCxnSpPr>
        <p:spPr>
          <a:xfrm flipV="1">
            <a:off x="9614102" y="6354439"/>
            <a:ext cx="454629" cy="397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84D9C096-BF90-445E-8B10-0C30A9D50390}"/>
              </a:ext>
            </a:extLst>
          </p:cNvPr>
          <p:cNvSpPr txBox="1"/>
          <p:nvPr/>
        </p:nvSpPr>
        <p:spPr>
          <a:xfrm>
            <a:off x="8825534" y="6444401"/>
            <a:ext cx="1003898" cy="461665"/>
          </a:xfrm>
          <a:prstGeom prst="rect">
            <a:avLst/>
          </a:prstGeom>
          <a:noFill/>
        </p:spPr>
        <p:txBody>
          <a:bodyPr wrap="square" rtlCol="0">
            <a:spAutoFit/>
          </a:bodyPr>
          <a:lstStyle/>
          <a:p>
            <a:r>
              <a:rPr lang="en-US" altLang="zh-HK" sz="2400" dirty="0">
                <a:solidFill>
                  <a:schemeClr val="accent6">
                    <a:lumMod val="75000"/>
                  </a:schemeClr>
                </a:solidFill>
              </a:rPr>
              <a:t>Leaf</a:t>
            </a:r>
          </a:p>
        </p:txBody>
      </p:sp>
      <p:sp>
        <p:nvSpPr>
          <p:cNvPr id="25" name="橢圓 24">
            <a:extLst>
              <a:ext uri="{FF2B5EF4-FFF2-40B4-BE49-F238E27FC236}">
                <a16:creationId xmlns:a16="http://schemas.microsoft.com/office/drawing/2014/main" id="{E10B7C0F-7DD6-458A-AA6C-D612BD8BA84C}"/>
              </a:ext>
            </a:extLst>
          </p:cNvPr>
          <p:cNvSpPr/>
          <p:nvPr/>
        </p:nvSpPr>
        <p:spPr>
          <a:xfrm>
            <a:off x="8585917" y="5378157"/>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6" name="直線接點 25">
            <a:extLst>
              <a:ext uri="{FF2B5EF4-FFF2-40B4-BE49-F238E27FC236}">
                <a16:creationId xmlns:a16="http://schemas.microsoft.com/office/drawing/2014/main" id="{6299BB3A-F2B9-494D-A47B-043E501D8587}"/>
              </a:ext>
            </a:extLst>
          </p:cNvPr>
          <p:cNvCxnSpPr>
            <a:cxnSpLocks/>
          </p:cNvCxnSpPr>
          <p:nvPr/>
        </p:nvCxnSpPr>
        <p:spPr>
          <a:xfrm>
            <a:off x="8797309" y="5489043"/>
            <a:ext cx="593034" cy="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接點 26">
            <a:extLst>
              <a:ext uri="{FF2B5EF4-FFF2-40B4-BE49-F238E27FC236}">
                <a16:creationId xmlns:a16="http://schemas.microsoft.com/office/drawing/2014/main" id="{0AFF62A2-7331-4C80-9D77-27C4BE5D4DC2}"/>
              </a:ext>
            </a:extLst>
          </p:cNvPr>
          <p:cNvCxnSpPr>
            <a:cxnSpLocks/>
          </p:cNvCxnSpPr>
          <p:nvPr/>
        </p:nvCxnSpPr>
        <p:spPr>
          <a:xfrm>
            <a:off x="11176443" y="5484073"/>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28" name="橢圓 27">
            <a:extLst>
              <a:ext uri="{FF2B5EF4-FFF2-40B4-BE49-F238E27FC236}">
                <a16:creationId xmlns:a16="http://schemas.microsoft.com/office/drawing/2014/main" id="{66E33FD4-6283-4D14-B7CD-152F2976BA1C}"/>
              </a:ext>
            </a:extLst>
          </p:cNvPr>
          <p:cNvSpPr/>
          <p:nvPr/>
        </p:nvSpPr>
        <p:spPr>
          <a:xfrm>
            <a:off x="11769477" y="5378157"/>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9" name="橢圓 28">
            <a:extLst>
              <a:ext uri="{FF2B5EF4-FFF2-40B4-BE49-F238E27FC236}">
                <a16:creationId xmlns:a16="http://schemas.microsoft.com/office/drawing/2014/main" id="{90740F35-05D1-4637-90DC-A10B6F9FE642}"/>
              </a:ext>
            </a:extLst>
          </p:cNvPr>
          <p:cNvSpPr/>
          <p:nvPr/>
        </p:nvSpPr>
        <p:spPr>
          <a:xfrm>
            <a:off x="8476801" y="2119827"/>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0" name="橢圓 29">
            <a:extLst>
              <a:ext uri="{FF2B5EF4-FFF2-40B4-BE49-F238E27FC236}">
                <a16:creationId xmlns:a16="http://schemas.microsoft.com/office/drawing/2014/main" id="{AA786081-F319-475D-8486-08653DD3B9C9}"/>
              </a:ext>
            </a:extLst>
          </p:cNvPr>
          <p:cNvSpPr/>
          <p:nvPr/>
        </p:nvSpPr>
        <p:spPr>
          <a:xfrm>
            <a:off x="9283418" y="2147088"/>
            <a:ext cx="202096" cy="20541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31" name="直線接點 30">
            <a:extLst>
              <a:ext uri="{FF2B5EF4-FFF2-40B4-BE49-F238E27FC236}">
                <a16:creationId xmlns:a16="http://schemas.microsoft.com/office/drawing/2014/main" id="{14A0E1A8-D9DE-4327-B822-C0E2E8F28944}"/>
              </a:ext>
            </a:extLst>
          </p:cNvPr>
          <p:cNvCxnSpPr>
            <a:cxnSpLocks/>
            <a:stCxn id="30" idx="6"/>
          </p:cNvCxnSpPr>
          <p:nvPr/>
        </p:nvCxnSpPr>
        <p:spPr>
          <a:xfrm>
            <a:off x="9485514" y="2249793"/>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32" name="橢圓 31">
            <a:extLst>
              <a:ext uri="{FF2B5EF4-FFF2-40B4-BE49-F238E27FC236}">
                <a16:creationId xmlns:a16="http://schemas.microsoft.com/office/drawing/2014/main" id="{F3D74C29-D92E-4E01-B4C5-DD18C6A618FD}"/>
              </a:ext>
            </a:extLst>
          </p:cNvPr>
          <p:cNvSpPr/>
          <p:nvPr/>
        </p:nvSpPr>
        <p:spPr>
          <a:xfrm>
            <a:off x="10078548" y="2147088"/>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33" name="直線接點 32">
            <a:extLst>
              <a:ext uri="{FF2B5EF4-FFF2-40B4-BE49-F238E27FC236}">
                <a16:creationId xmlns:a16="http://schemas.microsoft.com/office/drawing/2014/main" id="{9BECF314-912F-4CFA-9B3A-475F8AC0037E}"/>
              </a:ext>
            </a:extLst>
          </p:cNvPr>
          <p:cNvCxnSpPr>
            <a:cxnSpLocks/>
          </p:cNvCxnSpPr>
          <p:nvPr/>
        </p:nvCxnSpPr>
        <p:spPr>
          <a:xfrm>
            <a:off x="9384466" y="1583872"/>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34" name="橢圓 33">
            <a:extLst>
              <a:ext uri="{FF2B5EF4-FFF2-40B4-BE49-F238E27FC236}">
                <a16:creationId xmlns:a16="http://schemas.microsoft.com/office/drawing/2014/main" id="{8AFFCE40-FCCA-4D6A-83F3-75822AC616FD}"/>
              </a:ext>
            </a:extLst>
          </p:cNvPr>
          <p:cNvSpPr/>
          <p:nvPr/>
        </p:nvSpPr>
        <p:spPr>
          <a:xfrm>
            <a:off x="9283418" y="1378462"/>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35" name="直線接點 34">
            <a:extLst>
              <a:ext uri="{FF2B5EF4-FFF2-40B4-BE49-F238E27FC236}">
                <a16:creationId xmlns:a16="http://schemas.microsoft.com/office/drawing/2014/main" id="{0A2062F7-0471-481A-B8D0-7E5DF7DF53B2}"/>
              </a:ext>
            </a:extLst>
          </p:cNvPr>
          <p:cNvCxnSpPr>
            <a:cxnSpLocks/>
          </p:cNvCxnSpPr>
          <p:nvPr/>
        </p:nvCxnSpPr>
        <p:spPr>
          <a:xfrm>
            <a:off x="10179596" y="1593811"/>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36" name="橢圓 35">
            <a:extLst>
              <a:ext uri="{FF2B5EF4-FFF2-40B4-BE49-F238E27FC236}">
                <a16:creationId xmlns:a16="http://schemas.microsoft.com/office/drawing/2014/main" id="{87BD9F1A-8C4B-4D6D-8BB2-91045B41D4AE}"/>
              </a:ext>
            </a:extLst>
          </p:cNvPr>
          <p:cNvSpPr/>
          <p:nvPr/>
        </p:nvSpPr>
        <p:spPr>
          <a:xfrm>
            <a:off x="10078548" y="1388401"/>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37" name="直線接點 36">
            <a:extLst>
              <a:ext uri="{FF2B5EF4-FFF2-40B4-BE49-F238E27FC236}">
                <a16:creationId xmlns:a16="http://schemas.microsoft.com/office/drawing/2014/main" id="{5A049CAC-2FC7-4D04-B0DE-8684B74D518E}"/>
              </a:ext>
            </a:extLst>
          </p:cNvPr>
          <p:cNvCxnSpPr>
            <a:cxnSpLocks/>
          </p:cNvCxnSpPr>
          <p:nvPr/>
        </p:nvCxnSpPr>
        <p:spPr>
          <a:xfrm>
            <a:off x="10289940" y="2254762"/>
            <a:ext cx="593034" cy="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接點 37">
            <a:extLst>
              <a:ext uri="{FF2B5EF4-FFF2-40B4-BE49-F238E27FC236}">
                <a16:creationId xmlns:a16="http://schemas.microsoft.com/office/drawing/2014/main" id="{A29D5D1C-0C96-467C-80DB-38520F259B72}"/>
              </a:ext>
            </a:extLst>
          </p:cNvPr>
          <p:cNvCxnSpPr>
            <a:cxnSpLocks/>
          </p:cNvCxnSpPr>
          <p:nvPr/>
        </p:nvCxnSpPr>
        <p:spPr>
          <a:xfrm>
            <a:off x="10984022" y="1588841"/>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39" name="橢圓 38">
            <a:extLst>
              <a:ext uri="{FF2B5EF4-FFF2-40B4-BE49-F238E27FC236}">
                <a16:creationId xmlns:a16="http://schemas.microsoft.com/office/drawing/2014/main" id="{B716B3A1-D89C-4484-8B93-3374B0298940}"/>
              </a:ext>
            </a:extLst>
          </p:cNvPr>
          <p:cNvSpPr/>
          <p:nvPr/>
        </p:nvSpPr>
        <p:spPr>
          <a:xfrm>
            <a:off x="10882974" y="1383431"/>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0" name="橢圓 39">
            <a:extLst>
              <a:ext uri="{FF2B5EF4-FFF2-40B4-BE49-F238E27FC236}">
                <a16:creationId xmlns:a16="http://schemas.microsoft.com/office/drawing/2014/main" id="{B3448C2E-E959-4E67-901D-99409AFFC7F9}"/>
              </a:ext>
            </a:extLst>
          </p:cNvPr>
          <p:cNvSpPr/>
          <p:nvPr/>
        </p:nvSpPr>
        <p:spPr>
          <a:xfrm>
            <a:off x="10882974" y="2148846"/>
            <a:ext cx="202096" cy="20541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41" name="直線接點 40">
            <a:extLst>
              <a:ext uri="{FF2B5EF4-FFF2-40B4-BE49-F238E27FC236}">
                <a16:creationId xmlns:a16="http://schemas.microsoft.com/office/drawing/2014/main" id="{37076BE1-E0DA-4E3D-BACE-7165E5A74A48}"/>
              </a:ext>
            </a:extLst>
          </p:cNvPr>
          <p:cNvCxnSpPr>
            <a:cxnSpLocks/>
          </p:cNvCxnSpPr>
          <p:nvPr/>
        </p:nvCxnSpPr>
        <p:spPr>
          <a:xfrm>
            <a:off x="11066099" y="2256708"/>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42" name="橢圓 41">
            <a:extLst>
              <a:ext uri="{FF2B5EF4-FFF2-40B4-BE49-F238E27FC236}">
                <a16:creationId xmlns:a16="http://schemas.microsoft.com/office/drawing/2014/main" id="{A7B67386-1EB5-4A09-A863-3A7D0FA75DCA}"/>
              </a:ext>
            </a:extLst>
          </p:cNvPr>
          <p:cNvSpPr/>
          <p:nvPr/>
        </p:nvSpPr>
        <p:spPr>
          <a:xfrm>
            <a:off x="11659133" y="2150792"/>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43" name="直線接點 42">
            <a:extLst>
              <a:ext uri="{FF2B5EF4-FFF2-40B4-BE49-F238E27FC236}">
                <a16:creationId xmlns:a16="http://schemas.microsoft.com/office/drawing/2014/main" id="{398E0B14-A7DA-46EB-878F-BA69D5D14B61}"/>
              </a:ext>
            </a:extLst>
          </p:cNvPr>
          <p:cNvCxnSpPr>
            <a:cxnSpLocks/>
          </p:cNvCxnSpPr>
          <p:nvPr/>
        </p:nvCxnSpPr>
        <p:spPr>
          <a:xfrm>
            <a:off x="10168086" y="2344278"/>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44" name="橢圓 43">
            <a:extLst>
              <a:ext uri="{FF2B5EF4-FFF2-40B4-BE49-F238E27FC236}">
                <a16:creationId xmlns:a16="http://schemas.microsoft.com/office/drawing/2014/main" id="{6D39B07B-DC13-4BEB-BF62-C2B35DEEBCD1}"/>
              </a:ext>
            </a:extLst>
          </p:cNvPr>
          <p:cNvSpPr/>
          <p:nvPr/>
        </p:nvSpPr>
        <p:spPr>
          <a:xfrm>
            <a:off x="10067038" y="2907494"/>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45" name="直線接點 44">
            <a:extLst>
              <a:ext uri="{FF2B5EF4-FFF2-40B4-BE49-F238E27FC236}">
                <a16:creationId xmlns:a16="http://schemas.microsoft.com/office/drawing/2014/main" id="{6309BE84-CE05-426D-ACA8-050959AF8212}"/>
              </a:ext>
            </a:extLst>
          </p:cNvPr>
          <p:cNvCxnSpPr>
            <a:cxnSpLocks/>
          </p:cNvCxnSpPr>
          <p:nvPr/>
        </p:nvCxnSpPr>
        <p:spPr>
          <a:xfrm>
            <a:off x="8682826" y="2230712"/>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48" name="橢圓 47">
            <a:extLst>
              <a:ext uri="{FF2B5EF4-FFF2-40B4-BE49-F238E27FC236}">
                <a16:creationId xmlns:a16="http://schemas.microsoft.com/office/drawing/2014/main" id="{C34358D2-1298-4108-8DC8-2BBC5075EE02}"/>
              </a:ext>
            </a:extLst>
          </p:cNvPr>
          <p:cNvSpPr/>
          <p:nvPr/>
        </p:nvSpPr>
        <p:spPr>
          <a:xfrm>
            <a:off x="9275699" y="2905492"/>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49" name="直線接點 48">
            <a:extLst>
              <a:ext uri="{FF2B5EF4-FFF2-40B4-BE49-F238E27FC236}">
                <a16:creationId xmlns:a16="http://schemas.microsoft.com/office/drawing/2014/main" id="{267BB56F-83A5-4EE6-ABB8-79268B66CB17}"/>
              </a:ext>
            </a:extLst>
          </p:cNvPr>
          <p:cNvCxnSpPr>
            <a:cxnSpLocks/>
          </p:cNvCxnSpPr>
          <p:nvPr/>
        </p:nvCxnSpPr>
        <p:spPr>
          <a:xfrm>
            <a:off x="9481724" y="3016377"/>
            <a:ext cx="593034" cy="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接點 50">
            <a:extLst>
              <a:ext uri="{FF2B5EF4-FFF2-40B4-BE49-F238E27FC236}">
                <a16:creationId xmlns:a16="http://schemas.microsoft.com/office/drawing/2014/main" id="{99E8B0E8-C74E-412D-AB10-E46BE0218204}"/>
              </a:ext>
            </a:extLst>
          </p:cNvPr>
          <p:cNvCxnSpPr>
            <a:cxnSpLocks/>
          </p:cNvCxnSpPr>
          <p:nvPr/>
        </p:nvCxnSpPr>
        <p:spPr>
          <a:xfrm>
            <a:off x="10984022" y="2357467"/>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52" name="橢圓 51">
            <a:extLst>
              <a:ext uri="{FF2B5EF4-FFF2-40B4-BE49-F238E27FC236}">
                <a16:creationId xmlns:a16="http://schemas.microsoft.com/office/drawing/2014/main" id="{8D4B0D0A-B037-4E49-842A-8E3EF46C8B10}"/>
              </a:ext>
            </a:extLst>
          </p:cNvPr>
          <p:cNvSpPr/>
          <p:nvPr/>
        </p:nvSpPr>
        <p:spPr>
          <a:xfrm>
            <a:off x="10882974" y="2920683"/>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53529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F595F0D-697A-451D-8178-AE552F32E4B1}"/>
              </a:ext>
            </a:extLst>
          </p:cNvPr>
          <p:cNvSpPr>
            <a:spLocks noGrp="1"/>
          </p:cNvSpPr>
          <p:nvPr>
            <p:ph type="sldNum" sz="quarter" idx="12"/>
          </p:nvPr>
        </p:nvSpPr>
        <p:spPr>
          <a:xfrm>
            <a:off x="9061226" y="6308224"/>
            <a:ext cx="2743200" cy="365125"/>
          </a:xfrm>
        </p:spPr>
        <p:txBody>
          <a:bodyPr/>
          <a:lstStyle/>
          <a:p>
            <a:fld id="{2B5136D5-BB38-4E38-9E80-84FB33226061}" type="slidenum">
              <a:rPr lang="zh-HK" altLang="en-US" smtClean="0"/>
              <a:t>12</a:t>
            </a:fld>
            <a:endParaRPr lang="zh-HK" altLang="en-US" dirty="0"/>
          </a:p>
        </p:txBody>
      </p:sp>
      <p:sp>
        <p:nvSpPr>
          <p:cNvPr id="31" name="橢圓 30">
            <a:extLst>
              <a:ext uri="{FF2B5EF4-FFF2-40B4-BE49-F238E27FC236}">
                <a16:creationId xmlns:a16="http://schemas.microsoft.com/office/drawing/2014/main" id="{C327ACCC-6A30-4E55-836C-D55A457D375E}"/>
              </a:ext>
            </a:extLst>
          </p:cNvPr>
          <p:cNvSpPr/>
          <p:nvPr/>
        </p:nvSpPr>
        <p:spPr>
          <a:xfrm>
            <a:off x="809074" y="3474980"/>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32" name="直線接點 31">
            <a:extLst>
              <a:ext uri="{FF2B5EF4-FFF2-40B4-BE49-F238E27FC236}">
                <a16:creationId xmlns:a16="http://schemas.microsoft.com/office/drawing/2014/main" id="{524E49F6-6D52-43D4-826E-4DB00F867C7D}"/>
              </a:ext>
            </a:extLst>
          </p:cNvPr>
          <p:cNvCxnSpPr>
            <a:cxnSpLocks/>
            <a:stCxn id="31" idx="6"/>
          </p:cNvCxnSpPr>
          <p:nvPr/>
        </p:nvCxnSpPr>
        <p:spPr>
          <a:xfrm>
            <a:off x="1011170" y="3577685"/>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33" name="橢圓 32">
            <a:extLst>
              <a:ext uri="{FF2B5EF4-FFF2-40B4-BE49-F238E27FC236}">
                <a16:creationId xmlns:a16="http://schemas.microsoft.com/office/drawing/2014/main" id="{93E36B7A-A240-417C-A036-2B0648CA04B6}"/>
              </a:ext>
            </a:extLst>
          </p:cNvPr>
          <p:cNvSpPr/>
          <p:nvPr/>
        </p:nvSpPr>
        <p:spPr>
          <a:xfrm>
            <a:off x="1604204" y="3474980"/>
            <a:ext cx="202096" cy="20541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40" name="直線接點 39">
            <a:extLst>
              <a:ext uri="{FF2B5EF4-FFF2-40B4-BE49-F238E27FC236}">
                <a16:creationId xmlns:a16="http://schemas.microsoft.com/office/drawing/2014/main" id="{38EA18E0-1D4F-4DC5-B5F8-73301FD49056}"/>
              </a:ext>
            </a:extLst>
          </p:cNvPr>
          <p:cNvCxnSpPr>
            <a:cxnSpLocks/>
          </p:cNvCxnSpPr>
          <p:nvPr/>
        </p:nvCxnSpPr>
        <p:spPr>
          <a:xfrm>
            <a:off x="4092454" y="2286747"/>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41" name="橢圓 40">
            <a:extLst>
              <a:ext uri="{FF2B5EF4-FFF2-40B4-BE49-F238E27FC236}">
                <a16:creationId xmlns:a16="http://schemas.microsoft.com/office/drawing/2014/main" id="{BE9895B5-D034-4540-8E88-DA1672EC3270}"/>
              </a:ext>
            </a:extLst>
          </p:cNvPr>
          <p:cNvSpPr/>
          <p:nvPr/>
        </p:nvSpPr>
        <p:spPr>
          <a:xfrm>
            <a:off x="3991406" y="2081337"/>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44" name="直線接點 43">
            <a:extLst>
              <a:ext uri="{FF2B5EF4-FFF2-40B4-BE49-F238E27FC236}">
                <a16:creationId xmlns:a16="http://schemas.microsoft.com/office/drawing/2014/main" id="{C08622BF-94E2-47A1-8A6C-B6A6CDC8B336}"/>
              </a:ext>
            </a:extLst>
          </p:cNvPr>
          <p:cNvCxnSpPr>
            <a:cxnSpLocks/>
          </p:cNvCxnSpPr>
          <p:nvPr/>
        </p:nvCxnSpPr>
        <p:spPr>
          <a:xfrm>
            <a:off x="1815596" y="3582654"/>
            <a:ext cx="593034" cy="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接點 44">
            <a:extLst>
              <a:ext uri="{FF2B5EF4-FFF2-40B4-BE49-F238E27FC236}">
                <a16:creationId xmlns:a16="http://schemas.microsoft.com/office/drawing/2014/main" id="{38A7505D-504E-4907-97FE-391F2838D9A8}"/>
              </a:ext>
            </a:extLst>
          </p:cNvPr>
          <p:cNvCxnSpPr>
            <a:cxnSpLocks/>
          </p:cNvCxnSpPr>
          <p:nvPr/>
        </p:nvCxnSpPr>
        <p:spPr>
          <a:xfrm>
            <a:off x="2509678" y="2916733"/>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橢圓 45">
            <a:extLst>
              <a:ext uri="{FF2B5EF4-FFF2-40B4-BE49-F238E27FC236}">
                <a16:creationId xmlns:a16="http://schemas.microsoft.com/office/drawing/2014/main" id="{AD725F06-3667-4FEA-8DBC-411C553D8B9D}"/>
              </a:ext>
            </a:extLst>
          </p:cNvPr>
          <p:cNvSpPr/>
          <p:nvPr/>
        </p:nvSpPr>
        <p:spPr>
          <a:xfrm>
            <a:off x="2408630" y="2711323"/>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47" name="直線接點 46">
            <a:extLst>
              <a:ext uri="{FF2B5EF4-FFF2-40B4-BE49-F238E27FC236}">
                <a16:creationId xmlns:a16="http://schemas.microsoft.com/office/drawing/2014/main" id="{7FEBA3F8-C41E-4844-9688-D1A7F28268F0}"/>
              </a:ext>
            </a:extLst>
          </p:cNvPr>
          <p:cNvCxnSpPr>
            <a:cxnSpLocks/>
          </p:cNvCxnSpPr>
          <p:nvPr/>
        </p:nvCxnSpPr>
        <p:spPr>
          <a:xfrm>
            <a:off x="2509678" y="3685359"/>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48" name="橢圓 47">
            <a:extLst>
              <a:ext uri="{FF2B5EF4-FFF2-40B4-BE49-F238E27FC236}">
                <a16:creationId xmlns:a16="http://schemas.microsoft.com/office/drawing/2014/main" id="{AF2C58C7-94C2-44F4-A014-53B83FABA48B}"/>
              </a:ext>
            </a:extLst>
          </p:cNvPr>
          <p:cNvSpPr/>
          <p:nvPr/>
        </p:nvSpPr>
        <p:spPr>
          <a:xfrm>
            <a:off x="2408630" y="4248575"/>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9" name="橢圓 48">
            <a:extLst>
              <a:ext uri="{FF2B5EF4-FFF2-40B4-BE49-F238E27FC236}">
                <a16:creationId xmlns:a16="http://schemas.microsoft.com/office/drawing/2014/main" id="{262756F3-61CF-469D-A453-7A9D92C0F4F2}"/>
              </a:ext>
            </a:extLst>
          </p:cNvPr>
          <p:cNvSpPr/>
          <p:nvPr/>
        </p:nvSpPr>
        <p:spPr>
          <a:xfrm>
            <a:off x="2408630" y="3476738"/>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50" name="直線接點 49">
            <a:extLst>
              <a:ext uri="{FF2B5EF4-FFF2-40B4-BE49-F238E27FC236}">
                <a16:creationId xmlns:a16="http://schemas.microsoft.com/office/drawing/2014/main" id="{8D177551-D332-4C21-82C5-C4EF8EF7D3CD}"/>
              </a:ext>
            </a:extLst>
          </p:cNvPr>
          <p:cNvCxnSpPr>
            <a:cxnSpLocks/>
          </p:cNvCxnSpPr>
          <p:nvPr/>
        </p:nvCxnSpPr>
        <p:spPr>
          <a:xfrm>
            <a:off x="2591755" y="3584600"/>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51" name="橢圓 50">
            <a:extLst>
              <a:ext uri="{FF2B5EF4-FFF2-40B4-BE49-F238E27FC236}">
                <a16:creationId xmlns:a16="http://schemas.microsoft.com/office/drawing/2014/main" id="{83A4D034-49BB-4880-B8FE-3CD4F343EDB2}"/>
              </a:ext>
            </a:extLst>
          </p:cNvPr>
          <p:cNvSpPr/>
          <p:nvPr/>
        </p:nvSpPr>
        <p:spPr>
          <a:xfrm>
            <a:off x="3184789" y="3478684"/>
            <a:ext cx="202096" cy="20541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52" name="直線接點 51">
            <a:extLst>
              <a:ext uri="{FF2B5EF4-FFF2-40B4-BE49-F238E27FC236}">
                <a16:creationId xmlns:a16="http://schemas.microsoft.com/office/drawing/2014/main" id="{0739EAD7-5A81-4978-972F-F48268C759AE}"/>
              </a:ext>
            </a:extLst>
          </p:cNvPr>
          <p:cNvCxnSpPr>
            <a:cxnSpLocks/>
          </p:cNvCxnSpPr>
          <p:nvPr/>
        </p:nvCxnSpPr>
        <p:spPr>
          <a:xfrm>
            <a:off x="1693742" y="3672170"/>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53" name="橢圓 52">
            <a:extLst>
              <a:ext uri="{FF2B5EF4-FFF2-40B4-BE49-F238E27FC236}">
                <a16:creationId xmlns:a16="http://schemas.microsoft.com/office/drawing/2014/main" id="{A85C8F85-FBF3-460A-86DE-F45957CA52BC}"/>
              </a:ext>
            </a:extLst>
          </p:cNvPr>
          <p:cNvSpPr/>
          <p:nvPr/>
        </p:nvSpPr>
        <p:spPr>
          <a:xfrm>
            <a:off x="1592694" y="4235386"/>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54" name="直線接點 53">
            <a:extLst>
              <a:ext uri="{FF2B5EF4-FFF2-40B4-BE49-F238E27FC236}">
                <a16:creationId xmlns:a16="http://schemas.microsoft.com/office/drawing/2014/main" id="{6A786D85-13FC-499F-8BB8-8BBF11226615}"/>
              </a:ext>
            </a:extLst>
          </p:cNvPr>
          <p:cNvCxnSpPr>
            <a:cxnSpLocks/>
          </p:cNvCxnSpPr>
          <p:nvPr/>
        </p:nvCxnSpPr>
        <p:spPr>
          <a:xfrm>
            <a:off x="2620022" y="2822209"/>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55" name="橢圓 54">
            <a:extLst>
              <a:ext uri="{FF2B5EF4-FFF2-40B4-BE49-F238E27FC236}">
                <a16:creationId xmlns:a16="http://schemas.microsoft.com/office/drawing/2014/main" id="{B3AC5ED3-48C6-4A1F-A4B0-D0B5BB112B3E}"/>
              </a:ext>
            </a:extLst>
          </p:cNvPr>
          <p:cNvSpPr/>
          <p:nvPr/>
        </p:nvSpPr>
        <p:spPr>
          <a:xfrm>
            <a:off x="3213056" y="2716293"/>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0" name="橢圓 59">
            <a:extLst>
              <a:ext uri="{FF2B5EF4-FFF2-40B4-BE49-F238E27FC236}">
                <a16:creationId xmlns:a16="http://schemas.microsoft.com/office/drawing/2014/main" id="{8929C229-5098-4E5C-B131-3FD450677C73}"/>
              </a:ext>
            </a:extLst>
          </p:cNvPr>
          <p:cNvSpPr/>
          <p:nvPr/>
        </p:nvSpPr>
        <p:spPr>
          <a:xfrm>
            <a:off x="799778" y="4240024"/>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61" name="直線接點 60">
            <a:extLst>
              <a:ext uri="{FF2B5EF4-FFF2-40B4-BE49-F238E27FC236}">
                <a16:creationId xmlns:a16="http://schemas.microsoft.com/office/drawing/2014/main" id="{A72F3DB7-2EAE-4D3C-AE3C-23177EFE7496}"/>
              </a:ext>
            </a:extLst>
          </p:cNvPr>
          <p:cNvCxnSpPr>
            <a:cxnSpLocks/>
          </p:cNvCxnSpPr>
          <p:nvPr/>
        </p:nvCxnSpPr>
        <p:spPr>
          <a:xfrm>
            <a:off x="1011170" y="4350910"/>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62" name="橢圓 61">
            <a:extLst>
              <a:ext uri="{FF2B5EF4-FFF2-40B4-BE49-F238E27FC236}">
                <a16:creationId xmlns:a16="http://schemas.microsoft.com/office/drawing/2014/main" id="{E14F2218-E8BF-4229-9128-50D8885A35D1}"/>
              </a:ext>
            </a:extLst>
          </p:cNvPr>
          <p:cNvSpPr/>
          <p:nvPr/>
        </p:nvSpPr>
        <p:spPr>
          <a:xfrm>
            <a:off x="3991406" y="3505945"/>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63" name="直線接點 62">
            <a:extLst>
              <a:ext uri="{FF2B5EF4-FFF2-40B4-BE49-F238E27FC236}">
                <a16:creationId xmlns:a16="http://schemas.microsoft.com/office/drawing/2014/main" id="{1B2F708C-9DF5-4990-9FE7-AD6A27F4AF57}"/>
              </a:ext>
            </a:extLst>
          </p:cNvPr>
          <p:cNvCxnSpPr>
            <a:cxnSpLocks/>
            <a:stCxn id="62" idx="6"/>
          </p:cNvCxnSpPr>
          <p:nvPr/>
        </p:nvCxnSpPr>
        <p:spPr>
          <a:xfrm>
            <a:off x="4193502" y="3608650"/>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64" name="橢圓 63">
            <a:extLst>
              <a:ext uri="{FF2B5EF4-FFF2-40B4-BE49-F238E27FC236}">
                <a16:creationId xmlns:a16="http://schemas.microsoft.com/office/drawing/2014/main" id="{C1A243CC-A1FF-4B42-9D43-C0234942EDFB}"/>
              </a:ext>
            </a:extLst>
          </p:cNvPr>
          <p:cNvSpPr/>
          <p:nvPr/>
        </p:nvSpPr>
        <p:spPr>
          <a:xfrm>
            <a:off x="4786536" y="3505945"/>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65" name="直線接點 64">
            <a:extLst>
              <a:ext uri="{FF2B5EF4-FFF2-40B4-BE49-F238E27FC236}">
                <a16:creationId xmlns:a16="http://schemas.microsoft.com/office/drawing/2014/main" id="{2F87A6D8-1436-42F1-A6CE-D8BE2E7F93A4}"/>
              </a:ext>
            </a:extLst>
          </p:cNvPr>
          <p:cNvCxnSpPr>
            <a:cxnSpLocks/>
          </p:cNvCxnSpPr>
          <p:nvPr/>
        </p:nvCxnSpPr>
        <p:spPr>
          <a:xfrm>
            <a:off x="4092454" y="2942729"/>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66" name="橢圓 65">
            <a:extLst>
              <a:ext uri="{FF2B5EF4-FFF2-40B4-BE49-F238E27FC236}">
                <a16:creationId xmlns:a16="http://schemas.microsoft.com/office/drawing/2014/main" id="{4E6C6D9C-9CB7-4E1D-8B66-802EE10D0827}"/>
              </a:ext>
            </a:extLst>
          </p:cNvPr>
          <p:cNvSpPr/>
          <p:nvPr/>
        </p:nvSpPr>
        <p:spPr>
          <a:xfrm>
            <a:off x="3991406" y="2737319"/>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67" name="直線接點 66">
            <a:extLst>
              <a:ext uri="{FF2B5EF4-FFF2-40B4-BE49-F238E27FC236}">
                <a16:creationId xmlns:a16="http://schemas.microsoft.com/office/drawing/2014/main" id="{5A51A54A-4BE5-4039-84C5-F8A3ED327F25}"/>
              </a:ext>
            </a:extLst>
          </p:cNvPr>
          <p:cNvCxnSpPr>
            <a:cxnSpLocks/>
          </p:cNvCxnSpPr>
          <p:nvPr/>
        </p:nvCxnSpPr>
        <p:spPr>
          <a:xfrm>
            <a:off x="4092454" y="3711355"/>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68" name="橢圓 67">
            <a:extLst>
              <a:ext uri="{FF2B5EF4-FFF2-40B4-BE49-F238E27FC236}">
                <a16:creationId xmlns:a16="http://schemas.microsoft.com/office/drawing/2014/main" id="{21D3F64C-9641-4548-A4C1-556AC0453B05}"/>
              </a:ext>
            </a:extLst>
          </p:cNvPr>
          <p:cNvSpPr/>
          <p:nvPr/>
        </p:nvSpPr>
        <p:spPr>
          <a:xfrm>
            <a:off x="3991406" y="4274571"/>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69" name="直線接點 68">
            <a:extLst>
              <a:ext uri="{FF2B5EF4-FFF2-40B4-BE49-F238E27FC236}">
                <a16:creationId xmlns:a16="http://schemas.microsoft.com/office/drawing/2014/main" id="{D1641A49-D649-4AC8-96A3-46CE7FDA56E2}"/>
              </a:ext>
            </a:extLst>
          </p:cNvPr>
          <p:cNvCxnSpPr>
            <a:cxnSpLocks/>
          </p:cNvCxnSpPr>
          <p:nvPr/>
        </p:nvCxnSpPr>
        <p:spPr>
          <a:xfrm>
            <a:off x="4887584" y="2952668"/>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70" name="橢圓 69">
            <a:extLst>
              <a:ext uri="{FF2B5EF4-FFF2-40B4-BE49-F238E27FC236}">
                <a16:creationId xmlns:a16="http://schemas.microsoft.com/office/drawing/2014/main" id="{99B38273-175F-47D8-A0FF-84A25353EE93}"/>
              </a:ext>
            </a:extLst>
          </p:cNvPr>
          <p:cNvSpPr/>
          <p:nvPr/>
        </p:nvSpPr>
        <p:spPr>
          <a:xfrm>
            <a:off x="4786536" y="2747258"/>
            <a:ext cx="202096" cy="2054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71" name="直線接點 70">
            <a:extLst>
              <a:ext uri="{FF2B5EF4-FFF2-40B4-BE49-F238E27FC236}">
                <a16:creationId xmlns:a16="http://schemas.microsoft.com/office/drawing/2014/main" id="{91589C78-ED9F-4609-B2A5-E883B8B38C7C}"/>
              </a:ext>
            </a:extLst>
          </p:cNvPr>
          <p:cNvCxnSpPr>
            <a:cxnSpLocks/>
          </p:cNvCxnSpPr>
          <p:nvPr/>
        </p:nvCxnSpPr>
        <p:spPr>
          <a:xfrm>
            <a:off x="4997928" y="3613619"/>
            <a:ext cx="593034" cy="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線接點 71">
            <a:extLst>
              <a:ext uri="{FF2B5EF4-FFF2-40B4-BE49-F238E27FC236}">
                <a16:creationId xmlns:a16="http://schemas.microsoft.com/office/drawing/2014/main" id="{D99C9800-7171-4328-974E-A4B1770D816A}"/>
              </a:ext>
            </a:extLst>
          </p:cNvPr>
          <p:cNvCxnSpPr>
            <a:cxnSpLocks/>
          </p:cNvCxnSpPr>
          <p:nvPr/>
        </p:nvCxnSpPr>
        <p:spPr>
          <a:xfrm>
            <a:off x="5692010" y="2947698"/>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73" name="橢圓 72">
            <a:extLst>
              <a:ext uri="{FF2B5EF4-FFF2-40B4-BE49-F238E27FC236}">
                <a16:creationId xmlns:a16="http://schemas.microsoft.com/office/drawing/2014/main" id="{E2C3EA0A-AEFB-4BF0-8CC7-A634C55A9E95}"/>
              </a:ext>
            </a:extLst>
          </p:cNvPr>
          <p:cNvSpPr/>
          <p:nvPr/>
        </p:nvSpPr>
        <p:spPr>
          <a:xfrm>
            <a:off x="5590962" y="2742288"/>
            <a:ext cx="202096" cy="20541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74" name="直線接點 73">
            <a:extLst>
              <a:ext uri="{FF2B5EF4-FFF2-40B4-BE49-F238E27FC236}">
                <a16:creationId xmlns:a16="http://schemas.microsoft.com/office/drawing/2014/main" id="{A4CEDCF4-63EF-4CA3-9836-9FAE8DEB8B9F}"/>
              </a:ext>
            </a:extLst>
          </p:cNvPr>
          <p:cNvCxnSpPr>
            <a:cxnSpLocks/>
          </p:cNvCxnSpPr>
          <p:nvPr/>
        </p:nvCxnSpPr>
        <p:spPr>
          <a:xfrm>
            <a:off x="5692010" y="3716324"/>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75" name="橢圓 74">
            <a:extLst>
              <a:ext uri="{FF2B5EF4-FFF2-40B4-BE49-F238E27FC236}">
                <a16:creationId xmlns:a16="http://schemas.microsoft.com/office/drawing/2014/main" id="{EA245952-871F-401E-BA65-D304208A3424}"/>
              </a:ext>
            </a:extLst>
          </p:cNvPr>
          <p:cNvSpPr/>
          <p:nvPr/>
        </p:nvSpPr>
        <p:spPr>
          <a:xfrm>
            <a:off x="5590962" y="4279540"/>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6" name="橢圓 75">
            <a:extLst>
              <a:ext uri="{FF2B5EF4-FFF2-40B4-BE49-F238E27FC236}">
                <a16:creationId xmlns:a16="http://schemas.microsoft.com/office/drawing/2014/main" id="{7919ACCE-772A-4A63-BA78-D904803081BE}"/>
              </a:ext>
            </a:extLst>
          </p:cNvPr>
          <p:cNvSpPr/>
          <p:nvPr/>
        </p:nvSpPr>
        <p:spPr>
          <a:xfrm>
            <a:off x="5590962" y="3507703"/>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77" name="直線接點 76">
            <a:extLst>
              <a:ext uri="{FF2B5EF4-FFF2-40B4-BE49-F238E27FC236}">
                <a16:creationId xmlns:a16="http://schemas.microsoft.com/office/drawing/2014/main" id="{06D32C29-B1E9-4F07-9118-3914B1B8E5C8}"/>
              </a:ext>
            </a:extLst>
          </p:cNvPr>
          <p:cNvCxnSpPr>
            <a:cxnSpLocks/>
          </p:cNvCxnSpPr>
          <p:nvPr/>
        </p:nvCxnSpPr>
        <p:spPr>
          <a:xfrm>
            <a:off x="5774087" y="3615565"/>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78" name="橢圓 77">
            <a:extLst>
              <a:ext uri="{FF2B5EF4-FFF2-40B4-BE49-F238E27FC236}">
                <a16:creationId xmlns:a16="http://schemas.microsoft.com/office/drawing/2014/main" id="{9A78D96A-3FC4-4A50-AB64-A6F92C727477}"/>
              </a:ext>
            </a:extLst>
          </p:cNvPr>
          <p:cNvSpPr/>
          <p:nvPr/>
        </p:nvSpPr>
        <p:spPr>
          <a:xfrm>
            <a:off x="6367121" y="3509649"/>
            <a:ext cx="202096" cy="20541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79" name="直線接點 78">
            <a:extLst>
              <a:ext uri="{FF2B5EF4-FFF2-40B4-BE49-F238E27FC236}">
                <a16:creationId xmlns:a16="http://schemas.microsoft.com/office/drawing/2014/main" id="{A953B61C-A117-4645-865E-A7DDA6A84D86}"/>
              </a:ext>
            </a:extLst>
          </p:cNvPr>
          <p:cNvCxnSpPr>
            <a:cxnSpLocks/>
          </p:cNvCxnSpPr>
          <p:nvPr/>
        </p:nvCxnSpPr>
        <p:spPr>
          <a:xfrm>
            <a:off x="4876074" y="3703135"/>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80" name="橢圓 79">
            <a:extLst>
              <a:ext uri="{FF2B5EF4-FFF2-40B4-BE49-F238E27FC236}">
                <a16:creationId xmlns:a16="http://schemas.microsoft.com/office/drawing/2014/main" id="{CF5555D1-C97A-40AE-9627-BBABC767EBB9}"/>
              </a:ext>
            </a:extLst>
          </p:cNvPr>
          <p:cNvSpPr/>
          <p:nvPr/>
        </p:nvSpPr>
        <p:spPr>
          <a:xfrm>
            <a:off x="4775026" y="4266351"/>
            <a:ext cx="202096" cy="2054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81" name="直線接點 80">
            <a:extLst>
              <a:ext uri="{FF2B5EF4-FFF2-40B4-BE49-F238E27FC236}">
                <a16:creationId xmlns:a16="http://schemas.microsoft.com/office/drawing/2014/main" id="{B0AC9B49-2C0F-4985-A151-A794B02E9DEB}"/>
              </a:ext>
            </a:extLst>
          </p:cNvPr>
          <p:cNvCxnSpPr>
            <a:cxnSpLocks/>
          </p:cNvCxnSpPr>
          <p:nvPr/>
        </p:nvCxnSpPr>
        <p:spPr>
          <a:xfrm>
            <a:off x="3390814" y="3589569"/>
            <a:ext cx="593034" cy="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線接點 94">
            <a:extLst>
              <a:ext uri="{FF2B5EF4-FFF2-40B4-BE49-F238E27FC236}">
                <a16:creationId xmlns:a16="http://schemas.microsoft.com/office/drawing/2014/main" id="{B7262EC4-699B-4EDF-A8FC-6E2A3B520205}"/>
              </a:ext>
            </a:extLst>
          </p:cNvPr>
          <p:cNvCxnSpPr>
            <a:cxnSpLocks/>
          </p:cNvCxnSpPr>
          <p:nvPr/>
        </p:nvCxnSpPr>
        <p:spPr>
          <a:xfrm>
            <a:off x="5692010" y="2153077"/>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96" name="橢圓 95">
            <a:extLst>
              <a:ext uri="{FF2B5EF4-FFF2-40B4-BE49-F238E27FC236}">
                <a16:creationId xmlns:a16="http://schemas.microsoft.com/office/drawing/2014/main" id="{0BEFF5D8-AB84-44D9-AB61-8D24165B3463}"/>
              </a:ext>
            </a:extLst>
          </p:cNvPr>
          <p:cNvSpPr/>
          <p:nvPr/>
        </p:nvSpPr>
        <p:spPr>
          <a:xfrm>
            <a:off x="5590962" y="1947667"/>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97" name="直線接點 96">
            <a:extLst>
              <a:ext uri="{FF2B5EF4-FFF2-40B4-BE49-F238E27FC236}">
                <a16:creationId xmlns:a16="http://schemas.microsoft.com/office/drawing/2014/main" id="{8AE464A6-5B87-41D6-9042-44187DBC926E}"/>
              </a:ext>
            </a:extLst>
          </p:cNvPr>
          <p:cNvCxnSpPr>
            <a:cxnSpLocks/>
          </p:cNvCxnSpPr>
          <p:nvPr/>
        </p:nvCxnSpPr>
        <p:spPr>
          <a:xfrm>
            <a:off x="7244328" y="2286747"/>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98" name="橢圓 97">
            <a:extLst>
              <a:ext uri="{FF2B5EF4-FFF2-40B4-BE49-F238E27FC236}">
                <a16:creationId xmlns:a16="http://schemas.microsoft.com/office/drawing/2014/main" id="{3695AD93-49E6-4E59-A029-E2270AB06E9D}"/>
              </a:ext>
            </a:extLst>
          </p:cNvPr>
          <p:cNvSpPr/>
          <p:nvPr/>
        </p:nvSpPr>
        <p:spPr>
          <a:xfrm>
            <a:off x="7143280" y="2081337"/>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9" name="橢圓 98">
            <a:extLst>
              <a:ext uri="{FF2B5EF4-FFF2-40B4-BE49-F238E27FC236}">
                <a16:creationId xmlns:a16="http://schemas.microsoft.com/office/drawing/2014/main" id="{FEB95F6F-8970-43CC-8189-13F30354BFCC}"/>
              </a:ext>
            </a:extLst>
          </p:cNvPr>
          <p:cNvSpPr/>
          <p:nvPr/>
        </p:nvSpPr>
        <p:spPr>
          <a:xfrm>
            <a:off x="7143280" y="3505945"/>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00" name="直線接點 99">
            <a:extLst>
              <a:ext uri="{FF2B5EF4-FFF2-40B4-BE49-F238E27FC236}">
                <a16:creationId xmlns:a16="http://schemas.microsoft.com/office/drawing/2014/main" id="{DAF7708D-7958-4250-8992-58A712EBE537}"/>
              </a:ext>
            </a:extLst>
          </p:cNvPr>
          <p:cNvCxnSpPr>
            <a:cxnSpLocks/>
            <a:stCxn id="99" idx="6"/>
          </p:cNvCxnSpPr>
          <p:nvPr/>
        </p:nvCxnSpPr>
        <p:spPr>
          <a:xfrm>
            <a:off x="7345376" y="3608650"/>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101" name="橢圓 100">
            <a:extLst>
              <a:ext uri="{FF2B5EF4-FFF2-40B4-BE49-F238E27FC236}">
                <a16:creationId xmlns:a16="http://schemas.microsoft.com/office/drawing/2014/main" id="{3221C435-4E83-4AF7-83B7-DB8F93378038}"/>
              </a:ext>
            </a:extLst>
          </p:cNvPr>
          <p:cNvSpPr/>
          <p:nvPr/>
        </p:nvSpPr>
        <p:spPr>
          <a:xfrm>
            <a:off x="7938410" y="3505945"/>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02" name="直線接點 101">
            <a:extLst>
              <a:ext uri="{FF2B5EF4-FFF2-40B4-BE49-F238E27FC236}">
                <a16:creationId xmlns:a16="http://schemas.microsoft.com/office/drawing/2014/main" id="{2B5DF27F-3FDD-4C2B-AA91-3BDC7CD441F5}"/>
              </a:ext>
            </a:extLst>
          </p:cNvPr>
          <p:cNvCxnSpPr>
            <a:cxnSpLocks/>
          </p:cNvCxnSpPr>
          <p:nvPr/>
        </p:nvCxnSpPr>
        <p:spPr>
          <a:xfrm>
            <a:off x="7244328" y="2942729"/>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03" name="橢圓 102">
            <a:extLst>
              <a:ext uri="{FF2B5EF4-FFF2-40B4-BE49-F238E27FC236}">
                <a16:creationId xmlns:a16="http://schemas.microsoft.com/office/drawing/2014/main" id="{A22888F3-EB25-4348-B08E-005BC0102D18}"/>
              </a:ext>
            </a:extLst>
          </p:cNvPr>
          <p:cNvSpPr/>
          <p:nvPr/>
        </p:nvSpPr>
        <p:spPr>
          <a:xfrm>
            <a:off x="7143280" y="2737319"/>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04" name="直線接點 103">
            <a:extLst>
              <a:ext uri="{FF2B5EF4-FFF2-40B4-BE49-F238E27FC236}">
                <a16:creationId xmlns:a16="http://schemas.microsoft.com/office/drawing/2014/main" id="{83B90EAE-5B60-419F-91CE-EAC9C844399F}"/>
              </a:ext>
            </a:extLst>
          </p:cNvPr>
          <p:cNvCxnSpPr>
            <a:cxnSpLocks/>
          </p:cNvCxnSpPr>
          <p:nvPr/>
        </p:nvCxnSpPr>
        <p:spPr>
          <a:xfrm>
            <a:off x="7244328" y="3711355"/>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05" name="橢圓 104">
            <a:extLst>
              <a:ext uri="{FF2B5EF4-FFF2-40B4-BE49-F238E27FC236}">
                <a16:creationId xmlns:a16="http://schemas.microsoft.com/office/drawing/2014/main" id="{E83538E8-00F0-4FB3-977C-030FD3ADE227}"/>
              </a:ext>
            </a:extLst>
          </p:cNvPr>
          <p:cNvSpPr/>
          <p:nvPr/>
        </p:nvSpPr>
        <p:spPr>
          <a:xfrm>
            <a:off x="7143280" y="4274571"/>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06" name="直線接點 105">
            <a:extLst>
              <a:ext uri="{FF2B5EF4-FFF2-40B4-BE49-F238E27FC236}">
                <a16:creationId xmlns:a16="http://schemas.microsoft.com/office/drawing/2014/main" id="{ED6579B2-D389-40C4-A6D4-37234FF45983}"/>
              </a:ext>
            </a:extLst>
          </p:cNvPr>
          <p:cNvCxnSpPr>
            <a:cxnSpLocks/>
          </p:cNvCxnSpPr>
          <p:nvPr/>
        </p:nvCxnSpPr>
        <p:spPr>
          <a:xfrm>
            <a:off x="8039458" y="2952668"/>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07" name="橢圓 106">
            <a:extLst>
              <a:ext uri="{FF2B5EF4-FFF2-40B4-BE49-F238E27FC236}">
                <a16:creationId xmlns:a16="http://schemas.microsoft.com/office/drawing/2014/main" id="{D7046223-C862-46DF-A61D-1D80E1C185AA}"/>
              </a:ext>
            </a:extLst>
          </p:cNvPr>
          <p:cNvSpPr/>
          <p:nvPr/>
        </p:nvSpPr>
        <p:spPr>
          <a:xfrm>
            <a:off x="7938410" y="2747258"/>
            <a:ext cx="202096" cy="2054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08" name="直線接點 107">
            <a:extLst>
              <a:ext uri="{FF2B5EF4-FFF2-40B4-BE49-F238E27FC236}">
                <a16:creationId xmlns:a16="http://schemas.microsoft.com/office/drawing/2014/main" id="{70C5C195-A0EA-41B2-B541-23E2C4559ED4}"/>
              </a:ext>
            </a:extLst>
          </p:cNvPr>
          <p:cNvCxnSpPr>
            <a:cxnSpLocks/>
          </p:cNvCxnSpPr>
          <p:nvPr/>
        </p:nvCxnSpPr>
        <p:spPr>
          <a:xfrm>
            <a:off x="8027948" y="3703135"/>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09" name="橢圓 108">
            <a:extLst>
              <a:ext uri="{FF2B5EF4-FFF2-40B4-BE49-F238E27FC236}">
                <a16:creationId xmlns:a16="http://schemas.microsoft.com/office/drawing/2014/main" id="{10EF9191-42AE-409D-A4D3-069B7C4467A3}"/>
              </a:ext>
            </a:extLst>
          </p:cNvPr>
          <p:cNvSpPr/>
          <p:nvPr/>
        </p:nvSpPr>
        <p:spPr>
          <a:xfrm>
            <a:off x="7926900" y="4266351"/>
            <a:ext cx="202096" cy="2054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10" name="直線接點 109">
            <a:extLst>
              <a:ext uri="{FF2B5EF4-FFF2-40B4-BE49-F238E27FC236}">
                <a16:creationId xmlns:a16="http://schemas.microsoft.com/office/drawing/2014/main" id="{EA52D3E2-1D5D-4A31-A138-0D601441CD52}"/>
              </a:ext>
            </a:extLst>
          </p:cNvPr>
          <p:cNvCxnSpPr>
            <a:cxnSpLocks/>
          </p:cNvCxnSpPr>
          <p:nvPr/>
        </p:nvCxnSpPr>
        <p:spPr>
          <a:xfrm>
            <a:off x="6573892" y="3619053"/>
            <a:ext cx="593034" cy="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線接點 110">
            <a:extLst>
              <a:ext uri="{FF2B5EF4-FFF2-40B4-BE49-F238E27FC236}">
                <a16:creationId xmlns:a16="http://schemas.microsoft.com/office/drawing/2014/main" id="{0E68A50D-4CE3-4DE2-AF39-EB098D5B0D9F}"/>
              </a:ext>
            </a:extLst>
          </p:cNvPr>
          <p:cNvCxnSpPr>
            <a:cxnSpLocks/>
          </p:cNvCxnSpPr>
          <p:nvPr/>
        </p:nvCxnSpPr>
        <p:spPr>
          <a:xfrm>
            <a:off x="8149801" y="3608650"/>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112" name="橢圓 111">
            <a:extLst>
              <a:ext uri="{FF2B5EF4-FFF2-40B4-BE49-F238E27FC236}">
                <a16:creationId xmlns:a16="http://schemas.microsoft.com/office/drawing/2014/main" id="{8328E2D2-2287-4339-B5D4-8580241754C3}"/>
              </a:ext>
            </a:extLst>
          </p:cNvPr>
          <p:cNvSpPr/>
          <p:nvPr/>
        </p:nvSpPr>
        <p:spPr>
          <a:xfrm>
            <a:off x="8742835" y="3505945"/>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13" name="直線接點 112">
            <a:extLst>
              <a:ext uri="{FF2B5EF4-FFF2-40B4-BE49-F238E27FC236}">
                <a16:creationId xmlns:a16="http://schemas.microsoft.com/office/drawing/2014/main" id="{9F5BE1DD-F91E-4FA0-99FD-08739D8F9840}"/>
              </a:ext>
            </a:extLst>
          </p:cNvPr>
          <p:cNvCxnSpPr>
            <a:cxnSpLocks/>
          </p:cNvCxnSpPr>
          <p:nvPr/>
        </p:nvCxnSpPr>
        <p:spPr>
          <a:xfrm>
            <a:off x="8843883" y="2952668"/>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14" name="橢圓 113">
            <a:extLst>
              <a:ext uri="{FF2B5EF4-FFF2-40B4-BE49-F238E27FC236}">
                <a16:creationId xmlns:a16="http://schemas.microsoft.com/office/drawing/2014/main" id="{EBE82356-3B33-42AA-82E6-CB4204236FC5}"/>
              </a:ext>
            </a:extLst>
          </p:cNvPr>
          <p:cNvSpPr/>
          <p:nvPr/>
        </p:nvSpPr>
        <p:spPr>
          <a:xfrm>
            <a:off x="8742835" y="2747258"/>
            <a:ext cx="202096" cy="2054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15" name="直線接點 114">
            <a:extLst>
              <a:ext uri="{FF2B5EF4-FFF2-40B4-BE49-F238E27FC236}">
                <a16:creationId xmlns:a16="http://schemas.microsoft.com/office/drawing/2014/main" id="{BBE449DA-455C-4534-A83E-908741DB17AF}"/>
              </a:ext>
            </a:extLst>
          </p:cNvPr>
          <p:cNvCxnSpPr>
            <a:cxnSpLocks/>
          </p:cNvCxnSpPr>
          <p:nvPr/>
        </p:nvCxnSpPr>
        <p:spPr>
          <a:xfrm>
            <a:off x="8832373" y="3703135"/>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16" name="橢圓 115">
            <a:extLst>
              <a:ext uri="{FF2B5EF4-FFF2-40B4-BE49-F238E27FC236}">
                <a16:creationId xmlns:a16="http://schemas.microsoft.com/office/drawing/2014/main" id="{58A046D3-F0CD-4DE7-8A4C-54B281BF0EA8}"/>
              </a:ext>
            </a:extLst>
          </p:cNvPr>
          <p:cNvSpPr/>
          <p:nvPr/>
        </p:nvSpPr>
        <p:spPr>
          <a:xfrm>
            <a:off x="8731325" y="4266351"/>
            <a:ext cx="202096" cy="2054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17" name="直線接點 116">
            <a:extLst>
              <a:ext uri="{FF2B5EF4-FFF2-40B4-BE49-F238E27FC236}">
                <a16:creationId xmlns:a16="http://schemas.microsoft.com/office/drawing/2014/main" id="{EA9CEBA0-6A44-43EE-B617-DFF239DFADC7}"/>
              </a:ext>
            </a:extLst>
          </p:cNvPr>
          <p:cNvCxnSpPr>
            <a:cxnSpLocks/>
          </p:cNvCxnSpPr>
          <p:nvPr/>
        </p:nvCxnSpPr>
        <p:spPr>
          <a:xfrm>
            <a:off x="8962881" y="3608650"/>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118" name="橢圓 117">
            <a:extLst>
              <a:ext uri="{FF2B5EF4-FFF2-40B4-BE49-F238E27FC236}">
                <a16:creationId xmlns:a16="http://schemas.microsoft.com/office/drawing/2014/main" id="{D41797A1-A964-41C8-B32E-BE80F9D3A8BE}"/>
              </a:ext>
            </a:extLst>
          </p:cNvPr>
          <p:cNvSpPr/>
          <p:nvPr/>
        </p:nvSpPr>
        <p:spPr>
          <a:xfrm>
            <a:off x="9555915" y="3505945"/>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19" name="直線接點 118">
            <a:extLst>
              <a:ext uri="{FF2B5EF4-FFF2-40B4-BE49-F238E27FC236}">
                <a16:creationId xmlns:a16="http://schemas.microsoft.com/office/drawing/2014/main" id="{E94D48BA-5764-4D62-B786-CA439133BAA5}"/>
              </a:ext>
            </a:extLst>
          </p:cNvPr>
          <p:cNvCxnSpPr>
            <a:cxnSpLocks/>
          </p:cNvCxnSpPr>
          <p:nvPr/>
        </p:nvCxnSpPr>
        <p:spPr>
          <a:xfrm>
            <a:off x="9656963" y="2952668"/>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20" name="橢圓 119">
            <a:extLst>
              <a:ext uri="{FF2B5EF4-FFF2-40B4-BE49-F238E27FC236}">
                <a16:creationId xmlns:a16="http://schemas.microsoft.com/office/drawing/2014/main" id="{3D3385BC-8927-4854-A895-BC67AA49E6AB}"/>
              </a:ext>
            </a:extLst>
          </p:cNvPr>
          <p:cNvSpPr/>
          <p:nvPr/>
        </p:nvSpPr>
        <p:spPr>
          <a:xfrm>
            <a:off x="9555915" y="2747258"/>
            <a:ext cx="202096" cy="2054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21" name="直線接點 120">
            <a:extLst>
              <a:ext uri="{FF2B5EF4-FFF2-40B4-BE49-F238E27FC236}">
                <a16:creationId xmlns:a16="http://schemas.microsoft.com/office/drawing/2014/main" id="{1F6A5004-316D-41C9-8215-5C34803F14E6}"/>
              </a:ext>
            </a:extLst>
          </p:cNvPr>
          <p:cNvCxnSpPr>
            <a:cxnSpLocks/>
          </p:cNvCxnSpPr>
          <p:nvPr/>
        </p:nvCxnSpPr>
        <p:spPr>
          <a:xfrm>
            <a:off x="9645453" y="3703135"/>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22" name="橢圓 121">
            <a:extLst>
              <a:ext uri="{FF2B5EF4-FFF2-40B4-BE49-F238E27FC236}">
                <a16:creationId xmlns:a16="http://schemas.microsoft.com/office/drawing/2014/main" id="{5737772A-0232-44CC-A587-488281346B8A}"/>
              </a:ext>
            </a:extLst>
          </p:cNvPr>
          <p:cNvSpPr/>
          <p:nvPr/>
        </p:nvSpPr>
        <p:spPr>
          <a:xfrm>
            <a:off x="9544405" y="4266351"/>
            <a:ext cx="202096" cy="2054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26" name="直線接點 125">
            <a:extLst>
              <a:ext uri="{FF2B5EF4-FFF2-40B4-BE49-F238E27FC236}">
                <a16:creationId xmlns:a16="http://schemas.microsoft.com/office/drawing/2014/main" id="{97792389-FD71-4D7F-B881-34EF700B0DA6}"/>
              </a:ext>
            </a:extLst>
          </p:cNvPr>
          <p:cNvCxnSpPr>
            <a:cxnSpLocks/>
          </p:cNvCxnSpPr>
          <p:nvPr/>
        </p:nvCxnSpPr>
        <p:spPr>
          <a:xfrm>
            <a:off x="10432826" y="2286747"/>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27" name="橢圓 126">
            <a:extLst>
              <a:ext uri="{FF2B5EF4-FFF2-40B4-BE49-F238E27FC236}">
                <a16:creationId xmlns:a16="http://schemas.microsoft.com/office/drawing/2014/main" id="{6A4D4744-2A8A-4D8B-B003-17A71FD35930}"/>
              </a:ext>
            </a:extLst>
          </p:cNvPr>
          <p:cNvSpPr/>
          <p:nvPr/>
        </p:nvSpPr>
        <p:spPr>
          <a:xfrm>
            <a:off x="10331778" y="2081337"/>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8" name="橢圓 127">
            <a:extLst>
              <a:ext uri="{FF2B5EF4-FFF2-40B4-BE49-F238E27FC236}">
                <a16:creationId xmlns:a16="http://schemas.microsoft.com/office/drawing/2014/main" id="{A3C640D3-CC3A-44B5-A51A-AE4C55E736FC}"/>
              </a:ext>
            </a:extLst>
          </p:cNvPr>
          <p:cNvSpPr/>
          <p:nvPr/>
        </p:nvSpPr>
        <p:spPr>
          <a:xfrm>
            <a:off x="10331778" y="3505945"/>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29" name="直線接點 128">
            <a:extLst>
              <a:ext uri="{FF2B5EF4-FFF2-40B4-BE49-F238E27FC236}">
                <a16:creationId xmlns:a16="http://schemas.microsoft.com/office/drawing/2014/main" id="{9DEF8FAA-5363-497A-8935-C5EF72E8FC71}"/>
              </a:ext>
            </a:extLst>
          </p:cNvPr>
          <p:cNvCxnSpPr>
            <a:cxnSpLocks/>
          </p:cNvCxnSpPr>
          <p:nvPr/>
        </p:nvCxnSpPr>
        <p:spPr>
          <a:xfrm>
            <a:off x="10432826" y="2942729"/>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30" name="橢圓 129">
            <a:extLst>
              <a:ext uri="{FF2B5EF4-FFF2-40B4-BE49-F238E27FC236}">
                <a16:creationId xmlns:a16="http://schemas.microsoft.com/office/drawing/2014/main" id="{2868C781-ECC2-4032-9246-B0903303C30C}"/>
              </a:ext>
            </a:extLst>
          </p:cNvPr>
          <p:cNvSpPr/>
          <p:nvPr/>
        </p:nvSpPr>
        <p:spPr>
          <a:xfrm>
            <a:off x="10331778" y="2737319"/>
            <a:ext cx="202096" cy="20541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31" name="直線接點 130">
            <a:extLst>
              <a:ext uri="{FF2B5EF4-FFF2-40B4-BE49-F238E27FC236}">
                <a16:creationId xmlns:a16="http://schemas.microsoft.com/office/drawing/2014/main" id="{D8337C70-4D04-4184-BA3F-551C8D51D9A7}"/>
              </a:ext>
            </a:extLst>
          </p:cNvPr>
          <p:cNvCxnSpPr>
            <a:cxnSpLocks/>
          </p:cNvCxnSpPr>
          <p:nvPr/>
        </p:nvCxnSpPr>
        <p:spPr>
          <a:xfrm>
            <a:off x="10432826" y="3711355"/>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32" name="橢圓 131">
            <a:extLst>
              <a:ext uri="{FF2B5EF4-FFF2-40B4-BE49-F238E27FC236}">
                <a16:creationId xmlns:a16="http://schemas.microsoft.com/office/drawing/2014/main" id="{9A571CD6-381C-4EC9-B27E-EB5B17BBFEAC}"/>
              </a:ext>
            </a:extLst>
          </p:cNvPr>
          <p:cNvSpPr/>
          <p:nvPr/>
        </p:nvSpPr>
        <p:spPr>
          <a:xfrm>
            <a:off x="10331778" y="4274571"/>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33" name="直線接點 132">
            <a:extLst>
              <a:ext uri="{FF2B5EF4-FFF2-40B4-BE49-F238E27FC236}">
                <a16:creationId xmlns:a16="http://schemas.microsoft.com/office/drawing/2014/main" id="{79E246B7-135E-482A-B54C-BDBFD7D91B4C}"/>
              </a:ext>
            </a:extLst>
          </p:cNvPr>
          <p:cNvCxnSpPr>
            <a:cxnSpLocks/>
          </p:cNvCxnSpPr>
          <p:nvPr/>
        </p:nvCxnSpPr>
        <p:spPr>
          <a:xfrm>
            <a:off x="9762390" y="3619053"/>
            <a:ext cx="593034" cy="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直線接點 133">
            <a:extLst>
              <a:ext uri="{FF2B5EF4-FFF2-40B4-BE49-F238E27FC236}">
                <a16:creationId xmlns:a16="http://schemas.microsoft.com/office/drawing/2014/main" id="{CEF0D063-4849-4E5E-B547-33019CC6A1A3}"/>
              </a:ext>
            </a:extLst>
          </p:cNvPr>
          <p:cNvCxnSpPr>
            <a:cxnSpLocks/>
          </p:cNvCxnSpPr>
          <p:nvPr/>
        </p:nvCxnSpPr>
        <p:spPr>
          <a:xfrm>
            <a:off x="10529655" y="3615909"/>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135" name="橢圓 134">
            <a:extLst>
              <a:ext uri="{FF2B5EF4-FFF2-40B4-BE49-F238E27FC236}">
                <a16:creationId xmlns:a16="http://schemas.microsoft.com/office/drawing/2014/main" id="{C8816500-B5BE-405A-A655-A99082B6ECFD}"/>
              </a:ext>
            </a:extLst>
          </p:cNvPr>
          <p:cNvSpPr/>
          <p:nvPr/>
        </p:nvSpPr>
        <p:spPr>
          <a:xfrm>
            <a:off x="11109473" y="3494591"/>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36" name="直線接點 135">
            <a:extLst>
              <a:ext uri="{FF2B5EF4-FFF2-40B4-BE49-F238E27FC236}">
                <a16:creationId xmlns:a16="http://schemas.microsoft.com/office/drawing/2014/main" id="{1065A9EA-6E95-462E-B347-5A95612E7856}"/>
              </a:ext>
            </a:extLst>
          </p:cNvPr>
          <p:cNvCxnSpPr>
            <a:cxnSpLocks/>
          </p:cNvCxnSpPr>
          <p:nvPr/>
        </p:nvCxnSpPr>
        <p:spPr>
          <a:xfrm>
            <a:off x="5774087" y="2858492"/>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137" name="橢圓 136">
            <a:extLst>
              <a:ext uri="{FF2B5EF4-FFF2-40B4-BE49-F238E27FC236}">
                <a16:creationId xmlns:a16="http://schemas.microsoft.com/office/drawing/2014/main" id="{0F4C7B52-A845-402F-B579-EB27C6F8AE6B}"/>
              </a:ext>
            </a:extLst>
          </p:cNvPr>
          <p:cNvSpPr/>
          <p:nvPr/>
        </p:nvSpPr>
        <p:spPr>
          <a:xfrm>
            <a:off x="6353905" y="2737174"/>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38" name="直線接點 137">
            <a:extLst>
              <a:ext uri="{FF2B5EF4-FFF2-40B4-BE49-F238E27FC236}">
                <a16:creationId xmlns:a16="http://schemas.microsoft.com/office/drawing/2014/main" id="{05F97D03-C33F-429B-9420-86F7D372CABD}"/>
              </a:ext>
            </a:extLst>
          </p:cNvPr>
          <p:cNvCxnSpPr>
            <a:cxnSpLocks/>
          </p:cNvCxnSpPr>
          <p:nvPr/>
        </p:nvCxnSpPr>
        <p:spPr>
          <a:xfrm>
            <a:off x="10529655" y="2843653"/>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139" name="橢圓 138">
            <a:extLst>
              <a:ext uri="{FF2B5EF4-FFF2-40B4-BE49-F238E27FC236}">
                <a16:creationId xmlns:a16="http://schemas.microsoft.com/office/drawing/2014/main" id="{44D80397-D2D6-42F4-8838-19664A5C6A03}"/>
              </a:ext>
            </a:extLst>
          </p:cNvPr>
          <p:cNvSpPr/>
          <p:nvPr/>
        </p:nvSpPr>
        <p:spPr>
          <a:xfrm>
            <a:off x="11109473" y="2722335"/>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40" name="直線接點 139">
            <a:extLst>
              <a:ext uri="{FF2B5EF4-FFF2-40B4-BE49-F238E27FC236}">
                <a16:creationId xmlns:a16="http://schemas.microsoft.com/office/drawing/2014/main" id="{107F2E77-0CC5-4811-8520-19B9D629C786}"/>
              </a:ext>
            </a:extLst>
          </p:cNvPr>
          <p:cNvCxnSpPr>
            <a:cxnSpLocks/>
          </p:cNvCxnSpPr>
          <p:nvPr/>
        </p:nvCxnSpPr>
        <p:spPr>
          <a:xfrm>
            <a:off x="6452935" y="3725734"/>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41" name="橢圓 140">
            <a:extLst>
              <a:ext uri="{FF2B5EF4-FFF2-40B4-BE49-F238E27FC236}">
                <a16:creationId xmlns:a16="http://schemas.microsoft.com/office/drawing/2014/main" id="{98B6FDB4-3CE1-45D5-8D74-190BE11FE3B7}"/>
              </a:ext>
            </a:extLst>
          </p:cNvPr>
          <p:cNvSpPr/>
          <p:nvPr/>
        </p:nvSpPr>
        <p:spPr>
          <a:xfrm>
            <a:off x="6351887" y="4288950"/>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23" name="直線接點 122">
            <a:extLst>
              <a:ext uri="{FF2B5EF4-FFF2-40B4-BE49-F238E27FC236}">
                <a16:creationId xmlns:a16="http://schemas.microsoft.com/office/drawing/2014/main" id="{78CA7AC9-77F0-4BC0-AABD-242ACFC684FE}"/>
              </a:ext>
            </a:extLst>
          </p:cNvPr>
          <p:cNvCxnSpPr>
            <a:cxnSpLocks/>
          </p:cNvCxnSpPr>
          <p:nvPr/>
        </p:nvCxnSpPr>
        <p:spPr>
          <a:xfrm>
            <a:off x="3283980" y="3678216"/>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24" name="橢圓 123">
            <a:extLst>
              <a:ext uri="{FF2B5EF4-FFF2-40B4-BE49-F238E27FC236}">
                <a16:creationId xmlns:a16="http://schemas.microsoft.com/office/drawing/2014/main" id="{6A08AD3E-332C-437E-90EC-C2FC5A646567}"/>
              </a:ext>
            </a:extLst>
          </p:cNvPr>
          <p:cNvSpPr/>
          <p:nvPr/>
        </p:nvSpPr>
        <p:spPr>
          <a:xfrm>
            <a:off x="3182932" y="4241432"/>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mc:AlternateContent xmlns:mc="http://schemas.openxmlformats.org/markup-compatibility/2006" xmlns:a14="http://schemas.microsoft.com/office/drawing/2010/main">
        <mc:Choice Requires="a14">
          <p:sp>
            <p:nvSpPr>
              <p:cNvPr id="163" name="標題 1">
                <a:extLst>
                  <a:ext uri="{FF2B5EF4-FFF2-40B4-BE49-F238E27FC236}">
                    <a16:creationId xmlns:a16="http://schemas.microsoft.com/office/drawing/2014/main" id="{D0386A6B-1037-44F7-82E0-2670C3A4C00F}"/>
                  </a:ext>
                </a:extLst>
              </p:cNvPr>
              <p:cNvSpPr>
                <a:spLocks noGrp="1"/>
              </p:cNvSpPr>
              <p:nvPr>
                <p:ph type="title"/>
              </p:nvPr>
            </p:nvSpPr>
            <p:spPr>
              <a:xfrm>
                <a:off x="838200" y="579120"/>
                <a:ext cx="10515600" cy="1111568"/>
              </a:xfrm>
            </p:spPr>
            <p:txBody>
              <a:bodyPr>
                <a:noAutofit/>
              </a:bodyPr>
              <a:lstStyle/>
              <a:p>
                <a:r>
                  <a:rPr lang="en-US" altLang="zh-TW" sz="3600" dirty="0">
                    <a:solidFill>
                      <a:schemeClr val="tx1"/>
                    </a:solidFill>
                  </a:rPr>
                  <a:t>An example of </a:t>
                </a:r>
                <a14:m>
                  <m:oMath xmlns:m="http://schemas.openxmlformats.org/officeDocument/2006/math">
                    <m:r>
                      <a:rPr lang="en-US" altLang="zh-HK" sz="3600" i="1" smtClean="0">
                        <a:solidFill>
                          <a:schemeClr val="tx1"/>
                        </a:solidFill>
                        <a:latin typeface="Cambria Math" panose="02040503050406030204" pitchFamily="18" charset="0"/>
                      </a:rPr>
                      <m:t>𝑇</m:t>
                    </m:r>
                  </m:oMath>
                </a14:m>
                <a:r>
                  <a:rPr lang="zh-HK" altLang="en-US" sz="3600" dirty="0">
                    <a:solidFill>
                      <a:schemeClr val="tx1"/>
                    </a:solidFill>
                  </a:rPr>
                  <a:t> </a:t>
                </a:r>
                <a:r>
                  <a:rPr lang="en-US" altLang="zh-HK" sz="3600" dirty="0">
                    <a:solidFill>
                      <a:schemeClr val="tx1"/>
                    </a:solidFill>
                  </a:rPr>
                  <a:t>of </a:t>
                </a:r>
                <a14:m>
                  <m:oMath xmlns:m="http://schemas.openxmlformats.org/officeDocument/2006/math">
                    <m:r>
                      <m:rPr>
                        <m:sty m:val="p"/>
                      </m:rPr>
                      <a:rPr lang="el-GR" altLang="zh-HK" sz="3600" i="1">
                        <a:solidFill>
                          <a:schemeClr val="tx1"/>
                        </a:solidFill>
                        <a:latin typeface="Cambria Math" panose="02040503050406030204" pitchFamily="18" charset="0"/>
                        <a:ea typeface="Cambria Math" panose="02040503050406030204" pitchFamily="18" charset="0"/>
                      </a:rPr>
                      <m:t>Δ</m:t>
                    </m:r>
                    <m:r>
                      <a:rPr lang="en-US" altLang="zh-HK" sz="3600" i="1">
                        <a:solidFill>
                          <a:schemeClr val="tx1"/>
                        </a:solidFill>
                        <a:latin typeface="Cambria Math" panose="02040503050406030204" pitchFamily="18" charset="0"/>
                        <a:ea typeface="Cambria Math" panose="02040503050406030204" pitchFamily="18" charset="0"/>
                      </a:rPr>
                      <m:t>=</m:t>
                    </m:r>
                    <m:r>
                      <a:rPr lang="el-GR" altLang="zh-HK" sz="3600" i="1">
                        <a:solidFill>
                          <a:schemeClr val="tx1"/>
                        </a:solidFill>
                        <a:latin typeface="Cambria Math" panose="02040503050406030204" pitchFamily="18" charset="0"/>
                        <a:ea typeface="Cambria Math" panose="02040503050406030204" pitchFamily="18" charset="0"/>
                      </a:rPr>
                      <m:t>4</m:t>
                    </m:r>
                  </m:oMath>
                </a14:m>
                <a:r>
                  <a:rPr lang="zh-HK" altLang="en-US" sz="3600" dirty="0">
                    <a:solidFill>
                      <a:schemeClr val="tx1"/>
                    </a:solidFill>
                  </a:rPr>
                  <a:t> </a:t>
                </a:r>
                <a:r>
                  <a:rPr lang="en-US" altLang="zh-HK" sz="3600" dirty="0">
                    <a:solidFill>
                      <a:schemeClr val="tx1"/>
                    </a:solidFill>
                  </a:rPr>
                  <a:t>such that Alice wins with 4 colors</a:t>
                </a:r>
                <a:endParaRPr lang="zh-HK" altLang="en-US" sz="3600" dirty="0">
                  <a:solidFill>
                    <a:schemeClr val="tx1"/>
                  </a:solidFill>
                </a:endParaRPr>
              </a:p>
            </p:txBody>
          </p:sp>
        </mc:Choice>
        <mc:Fallback xmlns="">
          <p:sp>
            <p:nvSpPr>
              <p:cNvPr id="163" name="標題 1">
                <a:extLst>
                  <a:ext uri="{FF2B5EF4-FFF2-40B4-BE49-F238E27FC236}">
                    <a16:creationId xmlns:a16="http://schemas.microsoft.com/office/drawing/2014/main" id="{D0386A6B-1037-44F7-82E0-2670C3A4C00F}"/>
                  </a:ext>
                </a:extLst>
              </p:cNvPr>
              <p:cNvSpPr>
                <a:spLocks noGrp="1" noRot="1" noChangeAspect="1" noMove="1" noResize="1" noEditPoints="1" noAdjustHandles="1" noChangeArrowheads="1" noChangeShapeType="1" noTextEdit="1"/>
              </p:cNvSpPr>
              <p:nvPr>
                <p:ph type="title"/>
              </p:nvPr>
            </p:nvSpPr>
            <p:spPr>
              <a:xfrm>
                <a:off x="838200" y="579120"/>
                <a:ext cx="10515600" cy="1111568"/>
              </a:xfrm>
              <a:blipFill>
                <a:blip r:embed="rId3"/>
                <a:stretch>
                  <a:fillRect l="-1797" t="-12088" b="-19780"/>
                </a:stretch>
              </a:blipFill>
            </p:spPr>
            <p:txBody>
              <a:bodyPr/>
              <a:lstStyle/>
              <a:p>
                <a:r>
                  <a:rPr lang="zh-HK" altLang="en-US">
                    <a:noFill/>
                  </a:rPr>
                  <a:t> </a:t>
                </a:r>
              </a:p>
            </p:txBody>
          </p:sp>
        </mc:Fallback>
      </mc:AlternateContent>
      <p:pic>
        <p:nvPicPr>
          <p:cNvPr id="164" name="圖片 163">
            <a:extLst>
              <a:ext uri="{FF2B5EF4-FFF2-40B4-BE49-F238E27FC236}">
                <a16:creationId xmlns:a16="http://schemas.microsoft.com/office/drawing/2014/main" id="{7F8974AA-A8E3-487B-AF68-747214CCF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6224" y="5378711"/>
            <a:ext cx="1457870" cy="1457870"/>
          </a:xfrm>
          <a:prstGeom prst="rect">
            <a:avLst/>
          </a:prstGeom>
        </p:spPr>
      </p:pic>
      <p:sp>
        <p:nvSpPr>
          <p:cNvPr id="165" name="文字方塊 164">
            <a:extLst>
              <a:ext uri="{FF2B5EF4-FFF2-40B4-BE49-F238E27FC236}">
                <a16:creationId xmlns:a16="http://schemas.microsoft.com/office/drawing/2014/main" id="{48275102-711B-474C-B933-E5DE9761926C}"/>
              </a:ext>
            </a:extLst>
          </p:cNvPr>
          <p:cNvSpPr txBox="1"/>
          <p:nvPr/>
        </p:nvSpPr>
        <p:spPr>
          <a:xfrm>
            <a:off x="8613782" y="6308224"/>
            <a:ext cx="1523086" cy="461665"/>
          </a:xfrm>
          <a:prstGeom prst="rect">
            <a:avLst/>
          </a:prstGeom>
          <a:noFill/>
        </p:spPr>
        <p:txBody>
          <a:bodyPr wrap="square" rtlCol="0">
            <a:spAutoFit/>
          </a:bodyPr>
          <a:lstStyle/>
          <a:p>
            <a:r>
              <a:rPr lang="en-US" altLang="zh-HK" sz="2400" dirty="0"/>
              <a:t>Caterpillar</a:t>
            </a:r>
            <a:endParaRPr lang="zh-HK" altLang="en-US" sz="2400" dirty="0"/>
          </a:p>
        </p:txBody>
      </p:sp>
      <p:cxnSp>
        <p:nvCxnSpPr>
          <p:cNvPr id="17" name="直線單箭頭接點 16">
            <a:extLst>
              <a:ext uri="{FF2B5EF4-FFF2-40B4-BE49-F238E27FC236}">
                <a16:creationId xmlns:a16="http://schemas.microsoft.com/office/drawing/2014/main" id="{C8ABDCAD-EDA8-4BB9-9B44-9797A8CA9A44}"/>
              </a:ext>
            </a:extLst>
          </p:cNvPr>
          <p:cNvCxnSpPr>
            <a:cxnSpLocks/>
          </p:cNvCxnSpPr>
          <p:nvPr/>
        </p:nvCxnSpPr>
        <p:spPr>
          <a:xfrm flipH="1" flipV="1">
            <a:off x="5141343" y="4761545"/>
            <a:ext cx="1427874" cy="617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576F2EB6-3142-4E09-A7D2-B1AAB29790AC}"/>
              </a:ext>
            </a:extLst>
          </p:cNvPr>
          <p:cNvCxnSpPr>
            <a:cxnSpLocks/>
          </p:cNvCxnSpPr>
          <p:nvPr/>
        </p:nvCxnSpPr>
        <p:spPr>
          <a:xfrm flipV="1">
            <a:off x="8613782" y="4761545"/>
            <a:ext cx="447444" cy="617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直線接點 124">
            <a:extLst>
              <a:ext uri="{FF2B5EF4-FFF2-40B4-BE49-F238E27FC236}">
                <a16:creationId xmlns:a16="http://schemas.microsoft.com/office/drawing/2014/main" id="{DC7B6BB1-4B3F-4367-B61D-E9E7133F86F3}"/>
              </a:ext>
            </a:extLst>
          </p:cNvPr>
          <p:cNvCxnSpPr>
            <a:cxnSpLocks/>
          </p:cNvCxnSpPr>
          <p:nvPr/>
        </p:nvCxnSpPr>
        <p:spPr>
          <a:xfrm>
            <a:off x="2509678" y="4453985"/>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42" name="橢圓 141">
            <a:extLst>
              <a:ext uri="{FF2B5EF4-FFF2-40B4-BE49-F238E27FC236}">
                <a16:creationId xmlns:a16="http://schemas.microsoft.com/office/drawing/2014/main" id="{DD5060D8-0F58-4AB0-BCCE-1CE1ADAB0F12}"/>
              </a:ext>
            </a:extLst>
          </p:cNvPr>
          <p:cNvSpPr/>
          <p:nvPr/>
        </p:nvSpPr>
        <p:spPr>
          <a:xfrm>
            <a:off x="2408630" y="5017201"/>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43" name="直線單箭頭接點 142">
            <a:extLst>
              <a:ext uri="{FF2B5EF4-FFF2-40B4-BE49-F238E27FC236}">
                <a16:creationId xmlns:a16="http://schemas.microsoft.com/office/drawing/2014/main" id="{9CE251AD-A20B-4E6B-A8E7-D68A72DF86AB}"/>
              </a:ext>
            </a:extLst>
          </p:cNvPr>
          <p:cNvCxnSpPr>
            <a:cxnSpLocks/>
          </p:cNvCxnSpPr>
          <p:nvPr/>
        </p:nvCxnSpPr>
        <p:spPr>
          <a:xfrm>
            <a:off x="4887584" y="2153077"/>
            <a:ext cx="14134" cy="440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4" name="文字方塊 143">
            <a:extLst>
              <a:ext uri="{FF2B5EF4-FFF2-40B4-BE49-F238E27FC236}">
                <a16:creationId xmlns:a16="http://schemas.microsoft.com/office/drawing/2014/main" id="{700B9B07-E18F-4805-81B0-FD3EFC893925}"/>
              </a:ext>
            </a:extLst>
          </p:cNvPr>
          <p:cNvSpPr txBox="1"/>
          <p:nvPr/>
        </p:nvSpPr>
        <p:spPr>
          <a:xfrm>
            <a:off x="4495979" y="1681676"/>
            <a:ext cx="1003898" cy="461665"/>
          </a:xfrm>
          <a:prstGeom prst="rect">
            <a:avLst/>
          </a:prstGeom>
          <a:noFill/>
        </p:spPr>
        <p:txBody>
          <a:bodyPr wrap="square" rtlCol="0">
            <a:spAutoFit/>
          </a:bodyPr>
          <a:lstStyle/>
          <a:p>
            <a:r>
              <a:rPr lang="en-US" altLang="zh-HK" sz="2400" dirty="0"/>
              <a:t>Leaf</a:t>
            </a:r>
          </a:p>
        </p:txBody>
      </p:sp>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5D9BD086-8EB0-41E6-97E0-624FB4AC1F67}"/>
                  </a:ext>
                </a:extLst>
              </p:cNvPr>
              <p:cNvSpPr txBox="1"/>
              <p:nvPr/>
            </p:nvSpPr>
            <p:spPr>
              <a:xfrm>
                <a:off x="154983" y="5566611"/>
                <a:ext cx="5537027" cy="1200329"/>
              </a:xfrm>
              <a:prstGeom prst="rect">
                <a:avLst/>
              </a:prstGeom>
              <a:noFill/>
              <a:ln>
                <a:solidFill>
                  <a:schemeClr val="tx1"/>
                </a:solidFill>
              </a:ln>
            </p:spPr>
            <p:txBody>
              <a:bodyPr wrap="square" rtlCol="0">
                <a:spAutoFit/>
              </a:bodyPr>
              <a:lstStyle/>
              <a:p>
                <a:r>
                  <a:rPr lang="en-US" altLang="zh-HK" sz="2400" dirty="0"/>
                  <a:t>The conjecture is true if we can prove that Alice wins the game on such </a:t>
                </a:r>
                <a14:m>
                  <m:oMath xmlns:m="http://schemas.openxmlformats.org/officeDocument/2006/math">
                    <m:r>
                      <a:rPr lang="en-US" altLang="zh-HK" sz="2400" b="0" i="1" smtClean="0">
                        <a:latin typeface="Cambria Math" panose="02040503050406030204" pitchFamily="18" charset="0"/>
                      </a:rPr>
                      <m:t>𝑇</m:t>
                    </m:r>
                  </m:oMath>
                </a14:m>
                <a:r>
                  <a:rPr lang="en-US" altLang="zh-HK" sz="2400" dirty="0"/>
                  <a:t> with 5 colors </a:t>
                </a:r>
                <a:endParaRPr lang="zh-HK" altLang="en-US" sz="2400" dirty="0"/>
              </a:p>
            </p:txBody>
          </p:sp>
        </mc:Choice>
        <mc:Fallback xmlns="">
          <p:sp>
            <p:nvSpPr>
              <p:cNvPr id="7" name="文字方塊 6">
                <a:extLst>
                  <a:ext uri="{FF2B5EF4-FFF2-40B4-BE49-F238E27FC236}">
                    <a16:creationId xmlns:a16="http://schemas.microsoft.com/office/drawing/2014/main" id="{5D9BD086-8EB0-41E6-97E0-624FB4AC1F67}"/>
                  </a:ext>
                </a:extLst>
              </p:cNvPr>
              <p:cNvSpPr txBox="1">
                <a:spLocks noRot="1" noChangeAspect="1" noMove="1" noResize="1" noEditPoints="1" noAdjustHandles="1" noChangeArrowheads="1" noChangeShapeType="1" noTextEdit="1"/>
              </p:cNvSpPr>
              <p:nvPr/>
            </p:nvSpPr>
            <p:spPr>
              <a:xfrm>
                <a:off x="154983" y="5566611"/>
                <a:ext cx="5537027" cy="1200329"/>
              </a:xfrm>
              <a:prstGeom prst="rect">
                <a:avLst/>
              </a:prstGeom>
              <a:blipFill>
                <a:blip r:embed="rId5"/>
                <a:stretch>
                  <a:fillRect l="-1537" t="-3518" r="-220" b="-10050"/>
                </a:stretch>
              </a:blipFill>
              <a:ln>
                <a:solidFill>
                  <a:schemeClr val="tx1"/>
                </a:solidFill>
              </a:ln>
            </p:spPr>
            <p:txBody>
              <a:bodyPr/>
              <a:lstStyle/>
              <a:p>
                <a:r>
                  <a:rPr lang="zh-HK" altLang="en-US">
                    <a:noFill/>
                  </a:rPr>
                  <a:t> </a:t>
                </a:r>
              </a:p>
            </p:txBody>
          </p:sp>
        </mc:Fallback>
      </mc:AlternateContent>
    </p:spTree>
    <p:extLst>
      <p:ext uri="{BB962C8B-B14F-4D97-AF65-F5344CB8AC3E}">
        <p14:creationId xmlns:p14="http://schemas.microsoft.com/office/powerpoint/2010/main" val="2013887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a:extLst>
                  <a:ext uri="{FF2B5EF4-FFF2-40B4-BE49-F238E27FC236}">
                    <a16:creationId xmlns:a16="http://schemas.microsoft.com/office/drawing/2014/main" id="{4BF93532-0BEF-4C58-AD6E-4AD83A3312FB}"/>
                  </a:ext>
                </a:extLst>
              </p:cNvPr>
              <p:cNvSpPr>
                <a:spLocks noGrp="1"/>
              </p:cNvSpPr>
              <p:nvPr>
                <p:ph type="title"/>
              </p:nvPr>
            </p:nvSpPr>
            <p:spPr>
              <a:xfrm>
                <a:off x="577154" y="31603"/>
                <a:ext cx="11129513" cy="1325563"/>
              </a:xfrm>
            </p:spPr>
            <p:txBody>
              <a:bodyPr>
                <a:normAutofit fontScale="90000"/>
              </a:bodyPr>
              <a:lstStyle/>
              <a:p>
                <a:r>
                  <a:rPr lang="en-US" altLang="zh-HK" dirty="0"/>
                  <a:t>A constructive proof of the existence of Alice’s winning strategy for the game with 5 colors on such </a:t>
                </a:r>
                <a14:m>
                  <m:oMath xmlns:m="http://schemas.openxmlformats.org/officeDocument/2006/math">
                    <m:r>
                      <a:rPr lang="en-US" altLang="zh-HK" b="0" i="1" smtClean="0">
                        <a:latin typeface="Cambria Math" panose="02040503050406030204" pitchFamily="18" charset="0"/>
                      </a:rPr>
                      <m:t>𝑇</m:t>
                    </m:r>
                  </m:oMath>
                </a14:m>
                <a:endParaRPr lang="zh-HK" altLang="en-US" dirty="0"/>
              </a:p>
            </p:txBody>
          </p:sp>
        </mc:Choice>
        <mc:Fallback xmlns="">
          <p:sp>
            <p:nvSpPr>
              <p:cNvPr id="2" name="標題 1">
                <a:extLst>
                  <a:ext uri="{FF2B5EF4-FFF2-40B4-BE49-F238E27FC236}">
                    <a16:creationId xmlns:a16="http://schemas.microsoft.com/office/drawing/2014/main" id="{4BF93532-0BEF-4C58-AD6E-4AD83A3312FB}"/>
                  </a:ext>
                </a:extLst>
              </p:cNvPr>
              <p:cNvSpPr>
                <a:spLocks noGrp="1" noRot="1" noChangeAspect="1" noMove="1" noResize="1" noEditPoints="1" noAdjustHandles="1" noChangeArrowheads="1" noChangeShapeType="1" noTextEdit="1"/>
              </p:cNvSpPr>
              <p:nvPr>
                <p:ph type="title"/>
              </p:nvPr>
            </p:nvSpPr>
            <p:spPr>
              <a:xfrm>
                <a:off x="577154" y="31603"/>
                <a:ext cx="11129513" cy="1325563"/>
              </a:xfrm>
              <a:blipFill>
                <a:blip r:embed="rId3"/>
                <a:stretch>
                  <a:fillRect l="-1973" t="-7798" b="-14220"/>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4F07E6A-6064-4649-A700-C9EDFC6B1E60}"/>
                  </a:ext>
                </a:extLst>
              </p:cNvPr>
              <p:cNvSpPr>
                <a:spLocks noGrp="1"/>
              </p:cNvSpPr>
              <p:nvPr>
                <p:ph idx="1"/>
              </p:nvPr>
            </p:nvSpPr>
            <p:spPr>
              <a:xfrm>
                <a:off x="838200" y="1325564"/>
                <a:ext cx="10515600" cy="5532436"/>
              </a:xfrm>
            </p:spPr>
            <p:txBody>
              <a:bodyPr>
                <a:normAutofit/>
              </a:bodyPr>
              <a:lstStyle/>
              <a:p>
                <a:r>
                  <a:rPr lang="en-US" altLang="zh-HK" dirty="0"/>
                  <a:t>Employed a typical approach in the literature:</a:t>
                </a:r>
                <a:br>
                  <a:rPr lang="en-US" altLang="zh-HK" dirty="0"/>
                </a:br>
                <a:r>
                  <a:rPr lang="en-US" altLang="zh-HK" b="1" dirty="0"/>
                  <a:t>Decomposition of a tree into permitted independent subtrees</a:t>
                </a:r>
              </a:p>
              <a:p>
                <a:r>
                  <a:rPr lang="en-US" altLang="zh-HK" dirty="0"/>
                  <a:t>Used for showing that Alice wins the games on different classes of trees (Problem: Can Alice win the game on </a:t>
                </a:r>
                <a14:m>
                  <m:oMath xmlns:m="http://schemas.openxmlformats.org/officeDocument/2006/math">
                    <m:r>
                      <a:rPr lang="en-US" altLang="zh-HK" b="0" i="1" smtClean="0">
                        <a:latin typeface="Cambria Math" panose="02040503050406030204" pitchFamily="18" charset="0"/>
                      </a:rPr>
                      <m:t>𝑇</m:t>
                    </m:r>
                  </m:oMath>
                </a14:m>
                <a:r>
                  <a:rPr lang="en-US" altLang="zh-HK" dirty="0"/>
                  <a:t> w</a:t>
                </a:r>
                <a14:m>
                  <m:oMath xmlns:m="http://schemas.openxmlformats.org/officeDocument/2006/math">
                    <m:r>
                      <m:rPr>
                        <m:sty m:val="p"/>
                      </m:rPr>
                      <a:rPr lang="en-US" altLang="zh-HK">
                        <a:latin typeface="Cambria Math" panose="02040503050406030204" pitchFamily="18" charset="0"/>
                        <a:ea typeface="Cambria Math" panose="02040503050406030204" pitchFamily="18" charset="0"/>
                      </a:rPr>
                      <m:t>ith</m:t>
                    </m:r>
                    <m:r>
                      <a:rPr lang="en-US" altLang="zh-HK">
                        <a:latin typeface="Cambria Math" panose="02040503050406030204" pitchFamily="18" charset="0"/>
                        <a:ea typeface="Cambria Math" panose="02040503050406030204" pitchFamily="18" charset="0"/>
                      </a:rPr>
                      <m:t> </m:t>
                    </m:r>
                    <m:r>
                      <a:rPr lang="en-US" altLang="zh-HK" i="1">
                        <a:latin typeface="Cambria Math" panose="02040503050406030204" pitchFamily="18" charset="0"/>
                        <a:ea typeface="Cambria Math" panose="02040503050406030204" pitchFamily="18" charset="0"/>
                      </a:rPr>
                      <m:t>∆(</m:t>
                    </m:r>
                    <m:r>
                      <a:rPr lang="en-US" altLang="zh-HK" i="1">
                        <a:latin typeface="Cambria Math" panose="02040503050406030204" pitchFamily="18" charset="0"/>
                        <a:ea typeface="Cambria Math" panose="02040503050406030204" pitchFamily="18" charset="0"/>
                      </a:rPr>
                      <m:t>𝑇</m:t>
                    </m:r>
                    <m:r>
                      <a:rPr lang="en-US" altLang="zh-HK" i="1">
                        <a:latin typeface="Cambria Math" panose="02040503050406030204" pitchFamily="18" charset="0"/>
                        <a:ea typeface="Cambria Math" panose="02040503050406030204" pitchFamily="18" charset="0"/>
                      </a:rPr>
                      <m:t>)+1</m:t>
                    </m:r>
                  </m:oMath>
                </a14:m>
                <a:r>
                  <a:rPr lang="zh-HK" altLang="en-US" dirty="0"/>
                  <a:t> </a:t>
                </a:r>
                <a:r>
                  <a:rPr lang="en-US" altLang="zh-HK" dirty="0"/>
                  <a:t>colors ?):</a:t>
                </a:r>
              </a:p>
              <a:p>
                <a:pPr lvl="1"/>
                <a:r>
                  <a:rPr lang="en-US" altLang="zh-HK" i="1" dirty="0"/>
                  <a:t>Note on the game chromatic index of trees </a:t>
                </a:r>
                <a:r>
                  <a:rPr lang="en-US" altLang="zh-HK" dirty="0"/>
                  <a:t>(P. </a:t>
                </a:r>
                <a:r>
                  <a:rPr lang="en-US" altLang="zh-HK" dirty="0" err="1"/>
                  <a:t>Erdos</a:t>
                </a:r>
                <a:r>
                  <a:rPr lang="en-US" altLang="zh-HK" dirty="0"/>
                  <a:t> et al.,2004)</a:t>
                </a:r>
              </a:p>
              <a:p>
                <a:pPr lvl="1"/>
                <a:r>
                  <a:rPr lang="en-US" altLang="zh-HK" i="1" dirty="0"/>
                  <a:t>The game chromatic index of forests of maximum degree </a:t>
                </a:r>
                <a14:m>
                  <m:oMath xmlns:m="http://schemas.openxmlformats.org/officeDocument/2006/math">
                    <m:r>
                      <m:rPr>
                        <m:sty m:val="p"/>
                      </m:rPr>
                      <a:rPr lang="el-GR" altLang="zh-HK" i="1">
                        <a:latin typeface="Cambria Math" panose="02040503050406030204" pitchFamily="18" charset="0"/>
                        <a:ea typeface="Cambria Math" panose="02040503050406030204" pitchFamily="18" charset="0"/>
                      </a:rPr>
                      <m:t>Δ</m:t>
                    </m:r>
                    <m:r>
                      <a:rPr lang="en-US" altLang="zh-HK" b="0" i="1" smtClean="0">
                        <a:latin typeface="Cambria Math" panose="02040503050406030204" pitchFamily="18" charset="0"/>
                      </a:rPr>
                      <m:t>≥5</m:t>
                    </m:r>
                  </m:oMath>
                </a14:m>
                <a:r>
                  <a:rPr lang="en-US" altLang="zh-HK" i="1" dirty="0"/>
                  <a:t> </a:t>
                </a:r>
                <a:r>
                  <a:rPr lang="en-US" altLang="zh-HK" dirty="0"/>
                  <a:t>(</a:t>
                </a:r>
                <a:r>
                  <a:rPr lang="en-US" altLang="zh-HK" dirty="0" err="1"/>
                  <a:t>S.D.Andres</a:t>
                </a:r>
                <a:r>
                  <a:rPr lang="en-US" altLang="zh-HK" dirty="0"/>
                  <a:t> 2006)</a:t>
                </a:r>
              </a:p>
              <a:p>
                <a:pPr lvl="1"/>
                <a:r>
                  <a:rPr lang="en-US" altLang="zh-HK" i="1" dirty="0"/>
                  <a:t>The game chromatic index of some trees of maximum degree 4 </a:t>
                </a:r>
                <a:br>
                  <a:rPr lang="en-US" altLang="zh-HK" i="1" dirty="0"/>
                </a:br>
                <a:r>
                  <a:rPr lang="en-US" altLang="zh-HK" i="1" dirty="0"/>
                  <a:t>(</a:t>
                </a:r>
                <a:r>
                  <a:rPr lang="en-US" altLang="zh-HK" dirty="0"/>
                  <a:t>W.H. Chan, G. </a:t>
                </a:r>
                <a:r>
                  <a:rPr lang="en-US" altLang="zh-HK" dirty="0" err="1"/>
                  <a:t>Nong</a:t>
                </a:r>
                <a:r>
                  <a:rPr lang="en-US" altLang="zh-HK" dirty="0"/>
                  <a:t>, 2014)</a:t>
                </a:r>
              </a:p>
              <a:p>
                <a:pPr lvl="2"/>
                <a:r>
                  <a:rPr lang="en-US" altLang="zh-HK" dirty="0"/>
                  <a:t>4-vertices are not adjacent</a:t>
                </a:r>
              </a:p>
              <a:p>
                <a:pPr lvl="1"/>
                <a:r>
                  <a:rPr lang="en-US" altLang="zh-HK" i="1" dirty="0"/>
                  <a:t>The game chromatic index of some trees with </a:t>
                </a:r>
                <a:br>
                  <a:rPr lang="en-US" altLang="zh-HK" i="1" dirty="0"/>
                </a:br>
                <a:r>
                  <a:rPr lang="en-US" altLang="zh-HK" i="1" dirty="0"/>
                  <a:t>maximum degree four and adjacent 4-vertices </a:t>
                </a:r>
                <a:br>
                  <a:rPr lang="en-US" altLang="zh-HK" i="1" dirty="0"/>
                </a:br>
                <a:r>
                  <a:rPr lang="en-US" altLang="zh-HK" dirty="0"/>
                  <a:t>(W.L. </a:t>
                </a:r>
                <a:r>
                  <a:rPr lang="en-US" altLang="zh-HK" dirty="0" err="1"/>
                  <a:t>Fong,</a:t>
                </a:r>
                <a:r>
                  <a:rPr lang="en-US" altLang="zh-HK" dirty="0"/>
                  <a:t> W.H. Chan, </a:t>
                </a:r>
                <a:r>
                  <a:rPr lang="en-US" altLang="zh-TW" dirty="0"/>
                  <a:t>G. </a:t>
                </a:r>
                <a:r>
                  <a:rPr lang="en-US" altLang="zh-TW" dirty="0" err="1"/>
                  <a:t>Nong</a:t>
                </a:r>
                <a:r>
                  <a:rPr lang="en-US" altLang="zh-TW" dirty="0"/>
                  <a:t>)</a:t>
                </a:r>
              </a:p>
              <a:p>
                <a:pPr lvl="2"/>
                <a:r>
                  <a:rPr lang="en-US" altLang="zh-HK" dirty="0"/>
                  <a:t>At most two adjacent 4-vertices (</a:t>
                </a:r>
                <a:r>
                  <a:rPr lang="en-US" altLang="zh-HK" dirty="0" err="1"/>
                  <a:t>iff</a:t>
                </a:r>
                <a:r>
                  <a:rPr lang="en-US" altLang="zh-HK" dirty="0"/>
                  <a:t> no three adjacent 4-vertices)</a:t>
                </a:r>
                <a:endParaRPr lang="zh-HK" altLang="en-US" dirty="0"/>
              </a:p>
            </p:txBody>
          </p:sp>
        </mc:Choice>
        <mc:Fallback xmlns="">
          <p:sp>
            <p:nvSpPr>
              <p:cNvPr id="3" name="內容版面配置區 2">
                <a:extLst>
                  <a:ext uri="{FF2B5EF4-FFF2-40B4-BE49-F238E27FC236}">
                    <a16:creationId xmlns:a16="http://schemas.microsoft.com/office/drawing/2014/main" id="{84F07E6A-6064-4649-A700-C9EDFC6B1E60}"/>
                  </a:ext>
                </a:extLst>
              </p:cNvPr>
              <p:cNvSpPr>
                <a:spLocks noGrp="1" noRot="1" noChangeAspect="1" noMove="1" noResize="1" noEditPoints="1" noAdjustHandles="1" noChangeArrowheads="1" noChangeShapeType="1" noTextEdit="1"/>
              </p:cNvSpPr>
              <p:nvPr>
                <p:ph idx="1"/>
              </p:nvPr>
            </p:nvSpPr>
            <p:spPr>
              <a:xfrm>
                <a:off x="838200" y="1325564"/>
                <a:ext cx="10515600" cy="5532436"/>
              </a:xfrm>
              <a:blipFill>
                <a:blip r:embed="rId4"/>
                <a:stretch>
                  <a:fillRect l="-1043" t="-1762" r="-232"/>
                </a:stretch>
              </a:blipFill>
            </p:spPr>
            <p:txBody>
              <a:bodyPr/>
              <a:lstStyle/>
              <a:p>
                <a:r>
                  <a:rPr lang="zh-HK" altLang="en-US">
                    <a:noFill/>
                  </a:rPr>
                  <a:t> </a:t>
                </a:r>
              </a:p>
            </p:txBody>
          </p:sp>
        </mc:Fallback>
      </mc:AlternateContent>
      <p:sp>
        <p:nvSpPr>
          <p:cNvPr id="4" name="橢圓 3">
            <a:extLst>
              <a:ext uri="{FF2B5EF4-FFF2-40B4-BE49-F238E27FC236}">
                <a16:creationId xmlns:a16="http://schemas.microsoft.com/office/drawing/2014/main" id="{E50931CE-76B0-4C42-AB45-3A77A4E89CDF}"/>
              </a:ext>
            </a:extLst>
          </p:cNvPr>
          <p:cNvSpPr/>
          <p:nvPr/>
        </p:nvSpPr>
        <p:spPr>
          <a:xfrm>
            <a:off x="9150002" y="5610791"/>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5" name="直線接點 4">
            <a:extLst>
              <a:ext uri="{FF2B5EF4-FFF2-40B4-BE49-F238E27FC236}">
                <a16:creationId xmlns:a16="http://schemas.microsoft.com/office/drawing/2014/main" id="{25645B42-7B98-401B-B13F-D4FB5E7B6C0D}"/>
              </a:ext>
            </a:extLst>
          </p:cNvPr>
          <p:cNvCxnSpPr>
            <a:cxnSpLocks/>
            <a:stCxn id="4" idx="6"/>
          </p:cNvCxnSpPr>
          <p:nvPr/>
        </p:nvCxnSpPr>
        <p:spPr>
          <a:xfrm>
            <a:off x="9352098" y="5713496"/>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6" name="橢圓 5">
            <a:extLst>
              <a:ext uri="{FF2B5EF4-FFF2-40B4-BE49-F238E27FC236}">
                <a16:creationId xmlns:a16="http://schemas.microsoft.com/office/drawing/2014/main" id="{2C55946B-7642-48BC-880D-2E4945DEB778}"/>
              </a:ext>
            </a:extLst>
          </p:cNvPr>
          <p:cNvSpPr/>
          <p:nvPr/>
        </p:nvSpPr>
        <p:spPr>
          <a:xfrm>
            <a:off x="9945132" y="5610791"/>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1" name="直線接點 10">
            <a:extLst>
              <a:ext uri="{FF2B5EF4-FFF2-40B4-BE49-F238E27FC236}">
                <a16:creationId xmlns:a16="http://schemas.microsoft.com/office/drawing/2014/main" id="{48330D04-4184-4F1E-8790-B1F827DEA862}"/>
              </a:ext>
            </a:extLst>
          </p:cNvPr>
          <p:cNvCxnSpPr>
            <a:cxnSpLocks/>
          </p:cNvCxnSpPr>
          <p:nvPr/>
        </p:nvCxnSpPr>
        <p:spPr>
          <a:xfrm>
            <a:off x="10046180" y="5057514"/>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2" name="橢圓 11">
            <a:extLst>
              <a:ext uri="{FF2B5EF4-FFF2-40B4-BE49-F238E27FC236}">
                <a16:creationId xmlns:a16="http://schemas.microsoft.com/office/drawing/2014/main" id="{416A9985-2EB4-4B59-8C0A-7FE3C1B45EE7}"/>
              </a:ext>
            </a:extLst>
          </p:cNvPr>
          <p:cNvSpPr/>
          <p:nvPr/>
        </p:nvSpPr>
        <p:spPr>
          <a:xfrm>
            <a:off x="9945132" y="4852104"/>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3" name="直線接點 12">
            <a:extLst>
              <a:ext uri="{FF2B5EF4-FFF2-40B4-BE49-F238E27FC236}">
                <a16:creationId xmlns:a16="http://schemas.microsoft.com/office/drawing/2014/main" id="{148097FF-572E-4190-AA7F-AB4514E54CA8}"/>
              </a:ext>
            </a:extLst>
          </p:cNvPr>
          <p:cNvCxnSpPr>
            <a:cxnSpLocks/>
          </p:cNvCxnSpPr>
          <p:nvPr/>
        </p:nvCxnSpPr>
        <p:spPr>
          <a:xfrm>
            <a:off x="10156524" y="5718465"/>
            <a:ext cx="593034" cy="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37158236-9C3A-4CE7-BC17-698783E62300}"/>
              </a:ext>
            </a:extLst>
          </p:cNvPr>
          <p:cNvCxnSpPr>
            <a:cxnSpLocks/>
          </p:cNvCxnSpPr>
          <p:nvPr/>
        </p:nvCxnSpPr>
        <p:spPr>
          <a:xfrm>
            <a:off x="10850606" y="5052544"/>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5" name="橢圓 14">
            <a:extLst>
              <a:ext uri="{FF2B5EF4-FFF2-40B4-BE49-F238E27FC236}">
                <a16:creationId xmlns:a16="http://schemas.microsoft.com/office/drawing/2014/main" id="{9A76995D-3B2F-46D9-A99A-83255C235441}"/>
              </a:ext>
            </a:extLst>
          </p:cNvPr>
          <p:cNvSpPr/>
          <p:nvPr/>
        </p:nvSpPr>
        <p:spPr>
          <a:xfrm>
            <a:off x="10749558" y="4847134"/>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6" name="直線接點 15">
            <a:extLst>
              <a:ext uri="{FF2B5EF4-FFF2-40B4-BE49-F238E27FC236}">
                <a16:creationId xmlns:a16="http://schemas.microsoft.com/office/drawing/2014/main" id="{AB9B37E1-CBE9-4802-B3DA-EC1C22E988A0}"/>
              </a:ext>
            </a:extLst>
          </p:cNvPr>
          <p:cNvCxnSpPr>
            <a:cxnSpLocks/>
          </p:cNvCxnSpPr>
          <p:nvPr/>
        </p:nvCxnSpPr>
        <p:spPr>
          <a:xfrm>
            <a:off x="10850606" y="5821170"/>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7" name="橢圓 16">
            <a:extLst>
              <a:ext uri="{FF2B5EF4-FFF2-40B4-BE49-F238E27FC236}">
                <a16:creationId xmlns:a16="http://schemas.microsoft.com/office/drawing/2014/main" id="{EEB41245-BC2C-43F8-8602-3BCCA49AC4AC}"/>
              </a:ext>
            </a:extLst>
          </p:cNvPr>
          <p:cNvSpPr/>
          <p:nvPr/>
        </p:nvSpPr>
        <p:spPr>
          <a:xfrm>
            <a:off x="10749558" y="6384386"/>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橢圓 17">
            <a:extLst>
              <a:ext uri="{FF2B5EF4-FFF2-40B4-BE49-F238E27FC236}">
                <a16:creationId xmlns:a16="http://schemas.microsoft.com/office/drawing/2014/main" id="{0E9B8262-0F19-41DB-98FD-4EBD9AC4BBD7}"/>
              </a:ext>
            </a:extLst>
          </p:cNvPr>
          <p:cNvSpPr/>
          <p:nvPr/>
        </p:nvSpPr>
        <p:spPr>
          <a:xfrm>
            <a:off x="10749558" y="5612549"/>
            <a:ext cx="202096" cy="2054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9" name="直線接點 18">
            <a:extLst>
              <a:ext uri="{FF2B5EF4-FFF2-40B4-BE49-F238E27FC236}">
                <a16:creationId xmlns:a16="http://schemas.microsoft.com/office/drawing/2014/main" id="{FA82E0F6-096E-4278-8478-7CF81706124E}"/>
              </a:ext>
            </a:extLst>
          </p:cNvPr>
          <p:cNvCxnSpPr>
            <a:cxnSpLocks/>
          </p:cNvCxnSpPr>
          <p:nvPr/>
        </p:nvCxnSpPr>
        <p:spPr>
          <a:xfrm>
            <a:off x="10932683" y="5720411"/>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20" name="橢圓 19">
            <a:extLst>
              <a:ext uri="{FF2B5EF4-FFF2-40B4-BE49-F238E27FC236}">
                <a16:creationId xmlns:a16="http://schemas.microsoft.com/office/drawing/2014/main" id="{44948A60-7DBC-48A8-9F69-45208E54E357}"/>
              </a:ext>
            </a:extLst>
          </p:cNvPr>
          <p:cNvSpPr/>
          <p:nvPr/>
        </p:nvSpPr>
        <p:spPr>
          <a:xfrm>
            <a:off x="11525717" y="5614495"/>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1" name="直線接點 20">
            <a:extLst>
              <a:ext uri="{FF2B5EF4-FFF2-40B4-BE49-F238E27FC236}">
                <a16:creationId xmlns:a16="http://schemas.microsoft.com/office/drawing/2014/main" id="{B9161B4E-C404-4AFA-B515-402F8C52AA6C}"/>
              </a:ext>
            </a:extLst>
          </p:cNvPr>
          <p:cNvCxnSpPr>
            <a:cxnSpLocks/>
          </p:cNvCxnSpPr>
          <p:nvPr/>
        </p:nvCxnSpPr>
        <p:spPr>
          <a:xfrm>
            <a:off x="10034670" y="5807981"/>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22" name="橢圓 21">
            <a:extLst>
              <a:ext uri="{FF2B5EF4-FFF2-40B4-BE49-F238E27FC236}">
                <a16:creationId xmlns:a16="http://schemas.microsoft.com/office/drawing/2014/main" id="{11ED470C-ACA2-42AF-9F26-DCB25B5CB541}"/>
              </a:ext>
            </a:extLst>
          </p:cNvPr>
          <p:cNvSpPr/>
          <p:nvPr/>
        </p:nvSpPr>
        <p:spPr>
          <a:xfrm>
            <a:off x="9933622" y="6371197"/>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2370354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4760AB-4B31-4CE7-A879-5BE8E511FE07}"/>
              </a:ext>
            </a:extLst>
          </p:cNvPr>
          <p:cNvSpPr>
            <a:spLocks noGrp="1"/>
          </p:cNvSpPr>
          <p:nvPr>
            <p:ph type="title"/>
          </p:nvPr>
        </p:nvSpPr>
        <p:spPr>
          <a:xfrm>
            <a:off x="838200" y="107418"/>
            <a:ext cx="10515600" cy="1325563"/>
          </a:xfrm>
        </p:spPr>
        <p:txBody>
          <a:bodyPr/>
          <a:lstStyle/>
          <a:p>
            <a:r>
              <a:rPr lang="en-US" altLang="zh-HK" dirty="0"/>
              <a:t>Decomposition of a tree into independent subtrees</a:t>
            </a:r>
            <a:endParaRPr lang="zh-HK" altLang="en-US" dirty="0"/>
          </a:p>
        </p:txBody>
      </p:sp>
      <p:sp>
        <p:nvSpPr>
          <p:cNvPr id="4" name="投影片編號版面配置區 3">
            <a:extLst>
              <a:ext uri="{FF2B5EF4-FFF2-40B4-BE49-F238E27FC236}">
                <a16:creationId xmlns:a16="http://schemas.microsoft.com/office/drawing/2014/main" id="{7D9C72A6-CFF8-4D54-83B4-E9FBC48B5A6D}"/>
              </a:ext>
            </a:extLst>
          </p:cNvPr>
          <p:cNvSpPr>
            <a:spLocks noGrp="1"/>
          </p:cNvSpPr>
          <p:nvPr>
            <p:ph type="sldNum" sz="quarter" idx="12"/>
          </p:nvPr>
        </p:nvSpPr>
        <p:spPr/>
        <p:txBody>
          <a:bodyPr/>
          <a:lstStyle/>
          <a:p>
            <a:fld id="{2B5136D5-BB38-4E38-9E80-84FB33226061}" type="slidenum">
              <a:rPr lang="zh-HK" altLang="en-US" smtClean="0"/>
              <a:t>14</a:t>
            </a:fld>
            <a:endParaRPr lang="zh-HK" altLang="en-US"/>
          </a:p>
        </p:txBody>
      </p:sp>
      <p:sp>
        <p:nvSpPr>
          <p:cNvPr id="5" name="橢圓 4">
            <a:extLst>
              <a:ext uri="{FF2B5EF4-FFF2-40B4-BE49-F238E27FC236}">
                <a16:creationId xmlns:a16="http://schemas.microsoft.com/office/drawing/2014/main" id="{3B07E528-0BC5-45DE-A150-F1EDD11FEC5E}"/>
              </a:ext>
            </a:extLst>
          </p:cNvPr>
          <p:cNvSpPr/>
          <p:nvPr/>
        </p:nvSpPr>
        <p:spPr>
          <a:xfrm>
            <a:off x="2559871" y="2644729"/>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6" name="直線接點 5">
            <a:extLst>
              <a:ext uri="{FF2B5EF4-FFF2-40B4-BE49-F238E27FC236}">
                <a16:creationId xmlns:a16="http://schemas.microsoft.com/office/drawing/2014/main" id="{95E00CD7-1A71-4533-BD18-1220AF117B00}"/>
              </a:ext>
            </a:extLst>
          </p:cNvPr>
          <p:cNvCxnSpPr>
            <a:cxnSpLocks/>
            <a:stCxn id="5" idx="6"/>
          </p:cNvCxnSpPr>
          <p:nvPr/>
        </p:nvCxnSpPr>
        <p:spPr>
          <a:xfrm>
            <a:off x="2761967" y="2747434"/>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7" name="橢圓 6">
            <a:extLst>
              <a:ext uri="{FF2B5EF4-FFF2-40B4-BE49-F238E27FC236}">
                <a16:creationId xmlns:a16="http://schemas.microsoft.com/office/drawing/2014/main" id="{299D08BA-20A2-4FD9-A6FF-3BFA459D0B43}"/>
              </a:ext>
            </a:extLst>
          </p:cNvPr>
          <p:cNvSpPr/>
          <p:nvPr/>
        </p:nvSpPr>
        <p:spPr>
          <a:xfrm>
            <a:off x="3355001" y="2644729"/>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8" name="直線接點 7">
            <a:extLst>
              <a:ext uri="{FF2B5EF4-FFF2-40B4-BE49-F238E27FC236}">
                <a16:creationId xmlns:a16="http://schemas.microsoft.com/office/drawing/2014/main" id="{9D741871-1F05-40DF-B48A-F2DCE9C02399}"/>
              </a:ext>
            </a:extLst>
          </p:cNvPr>
          <p:cNvCxnSpPr>
            <a:cxnSpLocks/>
            <a:stCxn id="7" idx="6"/>
          </p:cNvCxnSpPr>
          <p:nvPr/>
        </p:nvCxnSpPr>
        <p:spPr>
          <a:xfrm>
            <a:off x="3557097" y="2747434"/>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9" name="橢圓 8">
            <a:extLst>
              <a:ext uri="{FF2B5EF4-FFF2-40B4-BE49-F238E27FC236}">
                <a16:creationId xmlns:a16="http://schemas.microsoft.com/office/drawing/2014/main" id="{CB613C15-F055-4348-A3B1-9A6C47FA7F2D}"/>
              </a:ext>
            </a:extLst>
          </p:cNvPr>
          <p:cNvSpPr/>
          <p:nvPr/>
        </p:nvSpPr>
        <p:spPr>
          <a:xfrm>
            <a:off x="4150131" y="2644729"/>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0" name="直線接點 9">
            <a:extLst>
              <a:ext uri="{FF2B5EF4-FFF2-40B4-BE49-F238E27FC236}">
                <a16:creationId xmlns:a16="http://schemas.microsoft.com/office/drawing/2014/main" id="{7FE05AF3-3DE4-4D48-B55B-208A37EB56E7}"/>
              </a:ext>
            </a:extLst>
          </p:cNvPr>
          <p:cNvCxnSpPr>
            <a:cxnSpLocks/>
          </p:cNvCxnSpPr>
          <p:nvPr/>
        </p:nvCxnSpPr>
        <p:spPr>
          <a:xfrm>
            <a:off x="3456049" y="2081513"/>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1" name="橢圓 10">
            <a:extLst>
              <a:ext uri="{FF2B5EF4-FFF2-40B4-BE49-F238E27FC236}">
                <a16:creationId xmlns:a16="http://schemas.microsoft.com/office/drawing/2014/main" id="{1653221A-6E38-47C3-A3A8-4E430C433EED}"/>
              </a:ext>
            </a:extLst>
          </p:cNvPr>
          <p:cNvSpPr/>
          <p:nvPr/>
        </p:nvSpPr>
        <p:spPr>
          <a:xfrm>
            <a:off x="3355001" y="1876103"/>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6" name="直線接點 15">
            <a:extLst>
              <a:ext uri="{FF2B5EF4-FFF2-40B4-BE49-F238E27FC236}">
                <a16:creationId xmlns:a16="http://schemas.microsoft.com/office/drawing/2014/main" id="{A9389079-E0CA-44D4-B2C1-6C2A13BEC6C7}"/>
              </a:ext>
            </a:extLst>
          </p:cNvPr>
          <p:cNvCxnSpPr>
            <a:cxnSpLocks/>
          </p:cNvCxnSpPr>
          <p:nvPr/>
        </p:nvCxnSpPr>
        <p:spPr>
          <a:xfrm>
            <a:off x="4251179" y="2879954"/>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7" name="橢圓 16">
            <a:extLst>
              <a:ext uri="{FF2B5EF4-FFF2-40B4-BE49-F238E27FC236}">
                <a16:creationId xmlns:a16="http://schemas.microsoft.com/office/drawing/2014/main" id="{DB1254F3-1C58-4133-B2E6-8C5599EFBA65}"/>
              </a:ext>
            </a:extLst>
          </p:cNvPr>
          <p:cNvSpPr/>
          <p:nvPr/>
        </p:nvSpPr>
        <p:spPr>
          <a:xfrm>
            <a:off x="4150131" y="3443170"/>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8" name="直線接點 17">
            <a:extLst>
              <a:ext uri="{FF2B5EF4-FFF2-40B4-BE49-F238E27FC236}">
                <a16:creationId xmlns:a16="http://schemas.microsoft.com/office/drawing/2014/main" id="{03D08C41-0BCB-4C19-A5AF-DBF810833183}"/>
              </a:ext>
            </a:extLst>
          </p:cNvPr>
          <p:cNvCxnSpPr>
            <a:cxnSpLocks/>
          </p:cNvCxnSpPr>
          <p:nvPr/>
        </p:nvCxnSpPr>
        <p:spPr>
          <a:xfrm>
            <a:off x="4352226" y="2752403"/>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19" name="橢圓 18">
            <a:extLst>
              <a:ext uri="{FF2B5EF4-FFF2-40B4-BE49-F238E27FC236}">
                <a16:creationId xmlns:a16="http://schemas.microsoft.com/office/drawing/2014/main" id="{7D27B364-3C6F-4742-BD76-68A056CBB1E1}"/>
              </a:ext>
            </a:extLst>
          </p:cNvPr>
          <p:cNvSpPr/>
          <p:nvPr/>
        </p:nvSpPr>
        <p:spPr>
          <a:xfrm>
            <a:off x="4945260" y="2649698"/>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0" name="橢圓 19">
            <a:extLst>
              <a:ext uri="{FF2B5EF4-FFF2-40B4-BE49-F238E27FC236}">
                <a16:creationId xmlns:a16="http://schemas.microsoft.com/office/drawing/2014/main" id="{12B69B2E-5D49-4F13-8C89-5BED7619A9C2}"/>
              </a:ext>
            </a:extLst>
          </p:cNvPr>
          <p:cNvSpPr/>
          <p:nvPr/>
        </p:nvSpPr>
        <p:spPr>
          <a:xfrm>
            <a:off x="171740" y="2647414"/>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1" name="直線接點 20">
            <a:extLst>
              <a:ext uri="{FF2B5EF4-FFF2-40B4-BE49-F238E27FC236}">
                <a16:creationId xmlns:a16="http://schemas.microsoft.com/office/drawing/2014/main" id="{F34D4FE9-532D-4857-979A-C4351F6170F7}"/>
              </a:ext>
            </a:extLst>
          </p:cNvPr>
          <p:cNvCxnSpPr>
            <a:cxnSpLocks/>
            <a:stCxn id="20" idx="6"/>
          </p:cNvCxnSpPr>
          <p:nvPr/>
        </p:nvCxnSpPr>
        <p:spPr>
          <a:xfrm>
            <a:off x="373836" y="2750119"/>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22" name="橢圓 21">
            <a:extLst>
              <a:ext uri="{FF2B5EF4-FFF2-40B4-BE49-F238E27FC236}">
                <a16:creationId xmlns:a16="http://schemas.microsoft.com/office/drawing/2014/main" id="{5DC44AAA-65F5-4BA4-A430-35C6622DA725}"/>
              </a:ext>
            </a:extLst>
          </p:cNvPr>
          <p:cNvSpPr/>
          <p:nvPr/>
        </p:nvSpPr>
        <p:spPr>
          <a:xfrm>
            <a:off x="966870" y="2647414"/>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3" name="直線接點 22">
            <a:extLst>
              <a:ext uri="{FF2B5EF4-FFF2-40B4-BE49-F238E27FC236}">
                <a16:creationId xmlns:a16="http://schemas.microsoft.com/office/drawing/2014/main" id="{4CEDB644-F5B6-4C00-95EB-BF95E269E77B}"/>
              </a:ext>
            </a:extLst>
          </p:cNvPr>
          <p:cNvCxnSpPr>
            <a:cxnSpLocks/>
            <a:stCxn id="22" idx="6"/>
          </p:cNvCxnSpPr>
          <p:nvPr/>
        </p:nvCxnSpPr>
        <p:spPr>
          <a:xfrm>
            <a:off x="1168966" y="2750119"/>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24" name="橢圓 23">
            <a:extLst>
              <a:ext uri="{FF2B5EF4-FFF2-40B4-BE49-F238E27FC236}">
                <a16:creationId xmlns:a16="http://schemas.microsoft.com/office/drawing/2014/main" id="{65F59E09-D99E-4C68-BFE0-67CA925FD29F}"/>
              </a:ext>
            </a:extLst>
          </p:cNvPr>
          <p:cNvSpPr/>
          <p:nvPr/>
        </p:nvSpPr>
        <p:spPr>
          <a:xfrm>
            <a:off x="1762000" y="2647414"/>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5" name="直線接點 24">
            <a:extLst>
              <a:ext uri="{FF2B5EF4-FFF2-40B4-BE49-F238E27FC236}">
                <a16:creationId xmlns:a16="http://schemas.microsoft.com/office/drawing/2014/main" id="{F91C9BC5-702F-4F8E-B0CB-63CBE087D8EE}"/>
              </a:ext>
            </a:extLst>
          </p:cNvPr>
          <p:cNvCxnSpPr>
            <a:cxnSpLocks/>
          </p:cNvCxnSpPr>
          <p:nvPr/>
        </p:nvCxnSpPr>
        <p:spPr>
          <a:xfrm>
            <a:off x="1067918" y="2084198"/>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26" name="橢圓 25">
            <a:extLst>
              <a:ext uri="{FF2B5EF4-FFF2-40B4-BE49-F238E27FC236}">
                <a16:creationId xmlns:a16="http://schemas.microsoft.com/office/drawing/2014/main" id="{3F2D4B24-B438-4A02-B4D4-7E8FE8A678E1}"/>
              </a:ext>
            </a:extLst>
          </p:cNvPr>
          <p:cNvSpPr/>
          <p:nvPr/>
        </p:nvSpPr>
        <p:spPr>
          <a:xfrm>
            <a:off x="966870" y="1878788"/>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7" name="直線接點 26">
            <a:extLst>
              <a:ext uri="{FF2B5EF4-FFF2-40B4-BE49-F238E27FC236}">
                <a16:creationId xmlns:a16="http://schemas.microsoft.com/office/drawing/2014/main" id="{2AD85066-1B67-4DEE-8BBF-DA02DA59BBE1}"/>
              </a:ext>
            </a:extLst>
          </p:cNvPr>
          <p:cNvCxnSpPr>
            <a:cxnSpLocks/>
          </p:cNvCxnSpPr>
          <p:nvPr/>
        </p:nvCxnSpPr>
        <p:spPr>
          <a:xfrm>
            <a:off x="1067918" y="2852824"/>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28" name="橢圓 27">
            <a:extLst>
              <a:ext uri="{FF2B5EF4-FFF2-40B4-BE49-F238E27FC236}">
                <a16:creationId xmlns:a16="http://schemas.microsoft.com/office/drawing/2014/main" id="{7852B816-28FE-4C82-BAAD-7ADD834D00D0}"/>
              </a:ext>
            </a:extLst>
          </p:cNvPr>
          <p:cNvSpPr/>
          <p:nvPr/>
        </p:nvSpPr>
        <p:spPr>
          <a:xfrm>
            <a:off x="966870" y="3416040"/>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9" name="直線接點 28">
            <a:extLst>
              <a:ext uri="{FF2B5EF4-FFF2-40B4-BE49-F238E27FC236}">
                <a16:creationId xmlns:a16="http://schemas.microsoft.com/office/drawing/2014/main" id="{4D90D671-251A-4B1E-A0C8-7AA009614D4F}"/>
              </a:ext>
            </a:extLst>
          </p:cNvPr>
          <p:cNvCxnSpPr>
            <a:cxnSpLocks/>
          </p:cNvCxnSpPr>
          <p:nvPr/>
        </p:nvCxnSpPr>
        <p:spPr>
          <a:xfrm>
            <a:off x="1863048" y="2094137"/>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30" name="橢圓 29">
            <a:extLst>
              <a:ext uri="{FF2B5EF4-FFF2-40B4-BE49-F238E27FC236}">
                <a16:creationId xmlns:a16="http://schemas.microsoft.com/office/drawing/2014/main" id="{BB06C48F-8473-427F-83DA-1F902D529A04}"/>
              </a:ext>
            </a:extLst>
          </p:cNvPr>
          <p:cNvSpPr/>
          <p:nvPr/>
        </p:nvSpPr>
        <p:spPr>
          <a:xfrm>
            <a:off x="1762000" y="1888727"/>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31" name="直線接點 30">
            <a:extLst>
              <a:ext uri="{FF2B5EF4-FFF2-40B4-BE49-F238E27FC236}">
                <a16:creationId xmlns:a16="http://schemas.microsoft.com/office/drawing/2014/main" id="{89CE44A6-139E-4FAA-BFB2-597E9E65157A}"/>
              </a:ext>
            </a:extLst>
          </p:cNvPr>
          <p:cNvCxnSpPr>
            <a:cxnSpLocks/>
          </p:cNvCxnSpPr>
          <p:nvPr/>
        </p:nvCxnSpPr>
        <p:spPr>
          <a:xfrm>
            <a:off x="1863048" y="2882639"/>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32" name="橢圓 31">
            <a:extLst>
              <a:ext uri="{FF2B5EF4-FFF2-40B4-BE49-F238E27FC236}">
                <a16:creationId xmlns:a16="http://schemas.microsoft.com/office/drawing/2014/main" id="{428BDC5A-6C4F-4997-8255-1E935318B6CF}"/>
              </a:ext>
            </a:extLst>
          </p:cNvPr>
          <p:cNvSpPr/>
          <p:nvPr/>
        </p:nvSpPr>
        <p:spPr>
          <a:xfrm>
            <a:off x="1762000" y="3445855"/>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33" name="直線接點 32">
            <a:extLst>
              <a:ext uri="{FF2B5EF4-FFF2-40B4-BE49-F238E27FC236}">
                <a16:creationId xmlns:a16="http://schemas.microsoft.com/office/drawing/2014/main" id="{2E5330C0-1764-41C3-AEBA-C4EABCF7B93A}"/>
              </a:ext>
            </a:extLst>
          </p:cNvPr>
          <p:cNvCxnSpPr>
            <a:cxnSpLocks/>
          </p:cNvCxnSpPr>
          <p:nvPr/>
        </p:nvCxnSpPr>
        <p:spPr>
          <a:xfrm>
            <a:off x="1961808" y="2756519"/>
            <a:ext cx="593034" cy="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a:extLst>
              <a:ext uri="{FF2B5EF4-FFF2-40B4-BE49-F238E27FC236}">
                <a16:creationId xmlns:a16="http://schemas.microsoft.com/office/drawing/2014/main" id="{1D3A0627-EA53-4423-BC32-AB74ABA545B5}"/>
              </a:ext>
            </a:extLst>
          </p:cNvPr>
          <p:cNvCxnSpPr>
            <a:cxnSpLocks/>
          </p:cNvCxnSpPr>
          <p:nvPr/>
        </p:nvCxnSpPr>
        <p:spPr>
          <a:xfrm>
            <a:off x="2667007" y="2091452"/>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35" name="橢圓 34">
            <a:extLst>
              <a:ext uri="{FF2B5EF4-FFF2-40B4-BE49-F238E27FC236}">
                <a16:creationId xmlns:a16="http://schemas.microsoft.com/office/drawing/2014/main" id="{0310C5F8-7745-4653-A637-59510819EEA0}"/>
              </a:ext>
            </a:extLst>
          </p:cNvPr>
          <p:cNvSpPr/>
          <p:nvPr/>
        </p:nvSpPr>
        <p:spPr>
          <a:xfrm>
            <a:off x="2565959" y="1886042"/>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36" name="直線接點 35">
            <a:extLst>
              <a:ext uri="{FF2B5EF4-FFF2-40B4-BE49-F238E27FC236}">
                <a16:creationId xmlns:a16="http://schemas.microsoft.com/office/drawing/2014/main" id="{D6666A1D-C26C-46FB-8C23-8F001A58381E}"/>
              </a:ext>
            </a:extLst>
          </p:cNvPr>
          <p:cNvCxnSpPr>
            <a:cxnSpLocks/>
          </p:cNvCxnSpPr>
          <p:nvPr/>
        </p:nvCxnSpPr>
        <p:spPr>
          <a:xfrm>
            <a:off x="5046049" y="2091452"/>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37" name="橢圓 36">
            <a:extLst>
              <a:ext uri="{FF2B5EF4-FFF2-40B4-BE49-F238E27FC236}">
                <a16:creationId xmlns:a16="http://schemas.microsoft.com/office/drawing/2014/main" id="{A9CD7AC5-8EE3-409E-AC48-C708D119652E}"/>
              </a:ext>
            </a:extLst>
          </p:cNvPr>
          <p:cNvSpPr/>
          <p:nvPr/>
        </p:nvSpPr>
        <p:spPr>
          <a:xfrm>
            <a:off x="4945001" y="1886042"/>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8" name="文字方塊 37">
            <a:extLst>
              <a:ext uri="{FF2B5EF4-FFF2-40B4-BE49-F238E27FC236}">
                <a16:creationId xmlns:a16="http://schemas.microsoft.com/office/drawing/2014/main" id="{A8DA7AD2-2571-4107-9089-1C1D42E0AA88}"/>
              </a:ext>
            </a:extLst>
          </p:cNvPr>
          <p:cNvSpPr txBox="1"/>
          <p:nvPr/>
        </p:nvSpPr>
        <p:spPr>
          <a:xfrm>
            <a:off x="2761967" y="2849216"/>
            <a:ext cx="593034" cy="369332"/>
          </a:xfrm>
          <a:prstGeom prst="rect">
            <a:avLst/>
          </a:prstGeom>
          <a:ln>
            <a:noFill/>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en-US" altLang="zh-HK" dirty="0"/>
              <a:t>e</a:t>
            </a:r>
            <a:endParaRPr lang="zh-HK" altLang="en-US" dirty="0"/>
          </a:p>
        </p:txBody>
      </p:sp>
      <p:sp>
        <p:nvSpPr>
          <p:cNvPr id="40" name="橢圓 39">
            <a:extLst>
              <a:ext uri="{FF2B5EF4-FFF2-40B4-BE49-F238E27FC236}">
                <a16:creationId xmlns:a16="http://schemas.microsoft.com/office/drawing/2014/main" id="{E7751AF3-DDB9-443B-B25E-CBC21FA62742}"/>
              </a:ext>
            </a:extLst>
          </p:cNvPr>
          <p:cNvSpPr/>
          <p:nvPr/>
        </p:nvSpPr>
        <p:spPr>
          <a:xfrm>
            <a:off x="2559871" y="5555224"/>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41" name="直線接點 40">
            <a:extLst>
              <a:ext uri="{FF2B5EF4-FFF2-40B4-BE49-F238E27FC236}">
                <a16:creationId xmlns:a16="http://schemas.microsoft.com/office/drawing/2014/main" id="{1C5D06DE-5BEA-4F65-BC47-757848621AAF}"/>
              </a:ext>
            </a:extLst>
          </p:cNvPr>
          <p:cNvCxnSpPr>
            <a:cxnSpLocks/>
            <a:stCxn id="40" idx="6"/>
          </p:cNvCxnSpPr>
          <p:nvPr/>
        </p:nvCxnSpPr>
        <p:spPr>
          <a:xfrm>
            <a:off x="2761967" y="5657929"/>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42" name="橢圓 41">
            <a:extLst>
              <a:ext uri="{FF2B5EF4-FFF2-40B4-BE49-F238E27FC236}">
                <a16:creationId xmlns:a16="http://schemas.microsoft.com/office/drawing/2014/main" id="{86DA0636-7AB0-453D-AA7D-64A1C018D257}"/>
              </a:ext>
            </a:extLst>
          </p:cNvPr>
          <p:cNvSpPr/>
          <p:nvPr/>
        </p:nvSpPr>
        <p:spPr>
          <a:xfrm>
            <a:off x="3355001" y="5555224"/>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7" name="橢圓 46">
            <a:extLst>
              <a:ext uri="{FF2B5EF4-FFF2-40B4-BE49-F238E27FC236}">
                <a16:creationId xmlns:a16="http://schemas.microsoft.com/office/drawing/2014/main" id="{5FA1DC8C-EA35-4203-BDE0-A401ED5BDF84}"/>
              </a:ext>
            </a:extLst>
          </p:cNvPr>
          <p:cNvSpPr/>
          <p:nvPr/>
        </p:nvSpPr>
        <p:spPr>
          <a:xfrm>
            <a:off x="171740" y="5557909"/>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48" name="直線接點 47">
            <a:extLst>
              <a:ext uri="{FF2B5EF4-FFF2-40B4-BE49-F238E27FC236}">
                <a16:creationId xmlns:a16="http://schemas.microsoft.com/office/drawing/2014/main" id="{8CCC6C34-0749-4BA2-AEA8-C8BA3295F11E}"/>
              </a:ext>
            </a:extLst>
          </p:cNvPr>
          <p:cNvCxnSpPr>
            <a:cxnSpLocks/>
            <a:stCxn id="47" idx="6"/>
          </p:cNvCxnSpPr>
          <p:nvPr/>
        </p:nvCxnSpPr>
        <p:spPr>
          <a:xfrm>
            <a:off x="373836" y="5660614"/>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49" name="橢圓 48">
            <a:extLst>
              <a:ext uri="{FF2B5EF4-FFF2-40B4-BE49-F238E27FC236}">
                <a16:creationId xmlns:a16="http://schemas.microsoft.com/office/drawing/2014/main" id="{654002A0-6C64-4455-99C9-DE0ECC9B4ED9}"/>
              </a:ext>
            </a:extLst>
          </p:cNvPr>
          <p:cNvSpPr/>
          <p:nvPr/>
        </p:nvSpPr>
        <p:spPr>
          <a:xfrm>
            <a:off x="966870" y="5557909"/>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50" name="直線接點 49">
            <a:extLst>
              <a:ext uri="{FF2B5EF4-FFF2-40B4-BE49-F238E27FC236}">
                <a16:creationId xmlns:a16="http://schemas.microsoft.com/office/drawing/2014/main" id="{B52DF8B3-8C87-4FD2-BD34-BAA27AAE5990}"/>
              </a:ext>
            </a:extLst>
          </p:cNvPr>
          <p:cNvCxnSpPr>
            <a:cxnSpLocks/>
            <a:stCxn id="49" idx="6"/>
          </p:cNvCxnSpPr>
          <p:nvPr/>
        </p:nvCxnSpPr>
        <p:spPr>
          <a:xfrm>
            <a:off x="1168966" y="5660614"/>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51" name="橢圓 50">
            <a:extLst>
              <a:ext uri="{FF2B5EF4-FFF2-40B4-BE49-F238E27FC236}">
                <a16:creationId xmlns:a16="http://schemas.microsoft.com/office/drawing/2014/main" id="{EBF8B05D-2FA2-48B0-BB70-9E1E8DA59C2A}"/>
              </a:ext>
            </a:extLst>
          </p:cNvPr>
          <p:cNvSpPr/>
          <p:nvPr/>
        </p:nvSpPr>
        <p:spPr>
          <a:xfrm>
            <a:off x="1762000" y="5557909"/>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52" name="直線接點 51">
            <a:extLst>
              <a:ext uri="{FF2B5EF4-FFF2-40B4-BE49-F238E27FC236}">
                <a16:creationId xmlns:a16="http://schemas.microsoft.com/office/drawing/2014/main" id="{E2BC6C70-CBCD-4514-B5DF-0C256883BE9C}"/>
              </a:ext>
            </a:extLst>
          </p:cNvPr>
          <p:cNvCxnSpPr>
            <a:cxnSpLocks/>
          </p:cNvCxnSpPr>
          <p:nvPr/>
        </p:nvCxnSpPr>
        <p:spPr>
          <a:xfrm>
            <a:off x="1067918" y="4994693"/>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53" name="橢圓 52">
            <a:extLst>
              <a:ext uri="{FF2B5EF4-FFF2-40B4-BE49-F238E27FC236}">
                <a16:creationId xmlns:a16="http://schemas.microsoft.com/office/drawing/2014/main" id="{40DBF7D1-36D0-436E-8821-C6E9016AEC1D}"/>
              </a:ext>
            </a:extLst>
          </p:cNvPr>
          <p:cNvSpPr/>
          <p:nvPr/>
        </p:nvSpPr>
        <p:spPr>
          <a:xfrm>
            <a:off x="966870" y="4789283"/>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54" name="直線接點 53">
            <a:extLst>
              <a:ext uri="{FF2B5EF4-FFF2-40B4-BE49-F238E27FC236}">
                <a16:creationId xmlns:a16="http://schemas.microsoft.com/office/drawing/2014/main" id="{2E343594-1238-4FB0-B454-935F8176C6CC}"/>
              </a:ext>
            </a:extLst>
          </p:cNvPr>
          <p:cNvCxnSpPr>
            <a:cxnSpLocks/>
          </p:cNvCxnSpPr>
          <p:nvPr/>
        </p:nvCxnSpPr>
        <p:spPr>
          <a:xfrm>
            <a:off x="1067918" y="5763319"/>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55" name="橢圓 54">
            <a:extLst>
              <a:ext uri="{FF2B5EF4-FFF2-40B4-BE49-F238E27FC236}">
                <a16:creationId xmlns:a16="http://schemas.microsoft.com/office/drawing/2014/main" id="{F9A4B595-89BF-42A2-8D4C-72B21CE54034}"/>
              </a:ext>
            </a:extLst>
          </p:cNvPr>
          <p:cNvSpPr/>
          <p:nvPr/>
        </p:nvSpPr>
        <p:spPr>
          <a:xfrm>
            <a:off x="966870" y="6326535"/>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56" name="直線接點 55">
            <a:extLst>
              <a:ext uri="{FF2B5EF4-FFF2-40B4-BE49-F238E27FC236}">
                <a16:creationId xmlns:a16="http://schemas.microsoft.com/office/drawing/2014/main" id="{D80C9FE9-A5CE-4F0D-AB10-F8A3C3A29E72}"/>
              </a:ext>
            </a:extLst>
          </p:cNvPr>
          <p:cNvCxnSpPr>
            <a:cxnSpLocks/>
          </p:cNvCxnSpPr>
          <p:nvPr/>
        </p:nvCxnSpPr>
        <p:spPr>
          <a:xfrm>
            <a:off x="1863048" y="5004632"/>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57" name="橢圓 56">
            <a:extLst>
              <a:ext uri="{FF2B5EF4-FFF2-40B4-BE49-F238E27FC236}">
                <a16:creationId xmlns:a16="http://schemas.microsoft.com/office/drawing/2014/main" id="{C880E166-ECEE-41A5-9D2C-8FBEF840A0A1}"/>
              </a:ext>
            </a:extLst>
          </p:cNvPr>
          <p:cNvSpPr/>
          <p:nvPr/>
        </p:nvSpPr>
        <p:spPr>
          <a:xfrm>
            <a:off x="1762000" y="4799222"/>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58" name="直線接點 57">
            <a:extLst>
              <a:ext uri="{FF2B5EF4-FFF2-40B4-BE49-F238E27FC236}">
                <a16:creationId xmlns:a16="http://schemas.microsoft.com/office/drawing/2014/main" id="{D6EF9855-AB5C-407E-8F42-404381D616E2}"/>
              </a:ext>
            </a:extLst>
          </p:cNvPr>
          <p:cNvCxnSpPr>
            <a:cxnSpLocks/>
          </p:cNvCxnSpPr>
          <p:nvPr/>
        </p:nvCxnSpPr>
        <p:spPr>
          <a:xfrm>
            <a:off x="1863048" y="5793134"/>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59" name="橢圓 58">
            <a:extLst>
              <a:ext uri="{FF2B5EF4-FFF2-40B4-BE49-F238E27FC236}">
                <a16:creationId xmlns:a16="http://schemas.microsoft.com/office/drawing/2014/main" id="{9B9168B9-D625-45D0-9077-F7E62892489A}"/>
              </a:ext>
            </a:extLst>
          </p:cNvPr>
          <p:cNvSpPr/>
          <p:nvPr/>
        </p:nvSpPr>
        <p:spPr>
          <a:xfrm>
            <a:off x="1762000" y="6356350"/>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60" name="直線接點 59">
            <a:extLst>
              <a:ext uri="{FF2B5EF4-FFF2-40B4-BE49-F238E27FC236}">
                <a16:creationId xmlns:a16="http://schemas.microsoft.com/office/drawing/2014/main" id="{8CF1DC3A-0B34-40F2-BCEB-8EC217D06544}"/>
              </a:ext>
            </a:extLst>
          </p:cNvPr>
          <p:cNvCxnSpPr>
            <a:cxnSpLocks/>
          </p:cNvCxnSpPr>
          <p:nvPr/>
        </p:nvCxnSpPr>
        <p:spPr>
          <a:xfrm>
            <a:off x="1961808" y="5667014"/>
            <a:ext cx="593034" cy="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線接點 60">
            <a:extLst>
              <a:ext uri="{FF2B5EF4-FFF2-40B4-BE49-F238E27FC236}">
                <a16:creationId xmlns:a16="http://schemas.microsoft.com/office/drawing/2014/main" id="{514CF774-0005-49D6-B9BD-CB4037980CC6}"/>
              </a:ext>
            </a:extLst>
          </p:cNvPr>
          <p:cNvCxnSpPr>
            <a:cxnSpLocks/>
          </p:cNvCxnSpPr>
          <p:nvPr/>
        </p:nvCxnSpPr>
        <p:spPr>
          <a:xfrm>
            <a:off x="2667007" y="5001947"/>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62" name="橢圓 61">
            <a:extLst>
              <a:ext uri="{FF2B5EF4-FFF2-40B4-BE49-F238E27FC236}">
                <a16:creationId xmlns:a16="http://schemas.microsoft.com/office/drawing/2014/main" id="{9A4EBD21-3771-4148-B468-6010B823B8C5}"/>
              </a:ext>
            </a:extLst>
          </p:cNvPr>
          <p:cNvSpPr/>
          <p:nvPr/>
        </p:nvSpPr>
        <p:spPr>
          <a:xfrm>
            <a:off x="2565959" y="4796537"/>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3" name="文字方塊 62">
            <a:extLst>
              <a:ext uri="{FF2B5EF4-FFF2-40B4-BE49-F238E27FC236}">
                <a16:creationId xmlns:a16="http://schemas.microsoft.com/office/drawing/2014/main" id="{4A23B742-F915-46D9-93D6-3E58DE42CC1D}"/>
              </a:ext>
            </a:extLst>
          </p:cNvPr>
          <p:cNvSpPr txBox="1"/>
          <p:nvPr/>
        </p:nvSpPr>
        <p:spPr>
          <a:xfrm>
            <a:off x="2761967" y="5760634"/>
            <a:ext cx="593034" cy="369332"/>
          </a:xfrm>
          <a:prstGeom prst="rect">
            <a:avLst/>
          </a:prstGeom>
          <a:noFill/>
        </p:spPr>
        <p:txBody>
          <a:bodyPr wrap="square" rtlCol="0">
            <a:spAutoFit/>
          </a:bodyPr>
          <a:lstStyle/>
          <a:p>
            <a:pPr algn="ctr"/>
            <a:r>
              <a:rPr lang="en-US" altLang="zh-HK" b="1" dirty="0"/>
              <a:t>e</a:t>
            </a:r>
            <a:endParaRPr lang="zh-HK" altLang="en-US" b="1" dirty="0"/>
          </a:p>
        </p:txBody>
      </p:sp>
      <p:sp>
        <p:nvSpPr>
          <p:cNvPr id="64" name="橢圓 63">
            <a:extLst>
              <a:ext uri="{FF2B5EF4-FFF2-40B4-BE49-F238E27FC236}">
                <a16:creationId xmlns:a16="http://schemas.microsoft.com/office/drawing/2014/main" id="{65B97E25-8F20-4D74-A671-670D41973A3A}"/>
              </a:ext>
            </a:extLst>
          </p:cNvPr>
          <p:cNvSpPr/>
          <p:nvPr/>
        </p:nvSpPr>
        <p:spPr>
          <a:xfrm>
            <a:off x="4739191" y="5557909"/>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65" name="直線接點 64">
            <a:extLst>
              <a:ext uri="{FF2B5EF4-FFF2-40B4-BE49-F238E27FC236}">
                <a16:creationId xmlns:a16="http://schemas.microsoft.com/office/drawing/2014/main" id="{323C63FA-01DC-45A6-A4E9-BA7BAC9A9238}"/>
              </a:ext>
            </a:extLst>
          </p:cNvPr>
          <p:cNvCxnSpPr>
            <a:cxnSpLocks/>
            <a:stCxn id="64" idx="6"/>
          </p:cNvCxnSpPr>
          <p:nvPr/>
        </p:nvCxnSpPr>
        <p:spPr>
          <a:xfrm>
            <a:off x="4941287" y="5660614"/>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66" name="橢圓 65">
            <a:extLst>
              <a:ext uri="{FF2B5EF4-FFF2-40B4-BE49-F238E27FC236}">
                <a16:creationId xmlns:a16="http://schemas.microsoft.com/office/drawing/2014/main" id="{9694B043-A6D9-4990-A025-8B9D7887DB67}"/>
              </a:ext>
            </a:extLst>
          </p:cNvPr>
          <p:cNvSpPr/>
          <p:nvPr/>
        </p:nvSpPr>
        <p:spPr>
          <a:xfrm>
            <a:off x="5534321" y="5557909"/>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67" name="直線接點 66">
            <a:extLst>
              <a:ext uri="{FF2B5EF4-FFF2-40B4-BE49-F238E27FC236}">
                <a16:creationId xmlns:a16="http://schemas.microsoft.com/office/drawing/2014/main" id="{3111E050-743F-44C4-8FE1-0ED14189E38F}"/>
              </a:ext>
            </a:extLst>
          </p:cNvPr>
          <p:cNvCxnSpPr>
            <a:cxnSpLocks/>
            <a:stCxn id="66" idx="6"/>
          </p:cNvCxnSpPr>
          <p:nvPr/>
        </p:nvCxnSpPr>
        <p:spPr>
          <a:xfrm>
            <a:off x="5736417" y="5660614"/>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68" name="橢圓 67">
            <a:extLst>
              <a:ext uri="{FF2B5EF4-FFF2-40B4-BE49-F238E27FC236}">
                <a16:creationId xmlns:a16="http://schemas.microsoft.com/office/drawing/2014/main" id="{2E77BC6A-5351-44E3-B244-2CC878401D33}"/>
              </a:ext>
            </a:extLst>
          </p:cNvPr>
          <p:cNvSpPr/>
          <p:nvPr/>
        </p:nvSpPr>
        <p:spPr>
          <a:xfrm>
            <a:off x="6329451" y="5557909"/>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69" name="直線接點 68">
            <a:extLst>
              <a:ext uri="{FF2B5EF4-FFF2-40B4-BE49-F238E27FC236}">
                <a16:creationId xmlns:a16="http://schemas.microsoft.com/office/drawing/2014/main" id="{508364A7-A056-49DC-8B8F-92AF396CDF90}"/>
              </a:ext>
            </a:extLst>
          </p:cNvPr>
          <p:cNvCxnSpPr>
            <a:cxnSpLocks/>
          </p:cNvCxnSpPr>
          <p:nvPr/>
        </p:nvCxnSpPr>
        <p:spPr>
          <a:xfrm>
            <a:off x="5635369" y="4994693"/>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70" name="橢圓 69">
            <a:extLst>
              <a:ext uri="{FF2B5EF4-FFF2-40B4-BE49-F238E27FC236}">
                <a16:creationId xmlns:a16="http://schemas.microsoft.com/office/drawing/2014/main" id="{CC6A19C8-F6E7-4904-B2CB-B2F915908361}"/>
              </a:ext>
            </a:extLst>
          </p:cNvPr>
          <p:cNvSpPr/>
          <p:nvPr/>
        </p:nvSpPr>
        <p:spPr>
          <a:xfrm>
            <a:off x="5534321" y="4789283"/>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75" name="直線接點 74">
            <a:extLst>
              <a:ext uri="{FF2B5EF4-FFF2-40B4-BE49-F238E27FC236}">
                <a16:creationId xmlns:a16="http://schemas.microsoft.com/office/drawing/2014/main" id="{8B3EB16E-FF5A-40BE-B4D6-51931117F6AC}"/>
              </a:ext>
            </a:extLst>
          </p:cNvPr>
          <p:cNvCxnSpPr>
            <a:cxnSpLocks/>
          </p:cNvCxnSpPr>
          <p:nvPr/>
        </p:nvCxnSpPr>
        <p:spPr>
          <a:xfrm>
            <a:off x="6430499" y="5793134"/>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76" name="橢圓 75">
            <a:extLst>
              <a:ext uri="{FF2B5EF4-FFF2-40B4-BE49-F238E27FC236}">
                <a16:creationId xmlns:a16="http://schemas.microsoft.com/office/drawing/2014/main" id="{EF798657-0DEB-44F0-B1E2-02C3870744AB}"/>
              </a:ext>
            </a:extLst>
          </p:cNvPr>
          <p:cNvSpPr/>
          <p:nvPr/>
        </p:nvSpPr>
        <p:spPr>
          <a:xfrm>
            <a:off x="6329451" y="6356350"/>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77" name="直線接點 76">
            <a:extLst>
              <a:ext uri="{FF2B5EF4-FFF2-40B4-BE49-F238E27FC236}">
                <a16:creationId xmlns:a16="http://schemas.microsoft.com/office/drawing/2014/main" id="{559873EC-2DF9-4303-8222-60AFDBC96BB6}"/>
              </a:ext>
            </a:extLst>
          </p:cNvPr>
          <p:cNvCxnSpPr>
            <a:cxnSpLocks/>
          </p:cNvCxnSpPr>
          <p:nvPr/>
        </p:nvCxnSpPr>
        <p:spPr>
          <a:xfrm>
            <a:off x="6531546" y="5665583"/>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78" name="橢圓 77">
            <a:extLst>
              <a:ext uri="{FF2B5EF4-FFF2-40B4-BE49-F238E27FC236}">
                <a16:creationId xmlns:a16="http://schemas.microsoft.com/office/drawing/2014/main" id="{9A2393B2-EA25-4D12-A218-18C0F9751D7B}"/>
              </a:ext>
            </a:extLst>
          </p:cNvPr>
          <p:cNvSpPr/>
          <p:nvPr/>
        </p:nvSpPr>
        <p:spPr>
          <a:xfrm>
            <a:off x="7124580" y="5562878"/>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81" name="直線接點 80">
            <a:extLst>
              <a:ext uri="{FF2B5EF4-FFF2-40B4-BE49-F238E27FC236}">
                <a16:creationId xmlns:a16="http://schemas.microsoft.com/office/drawing/2014/main" id="{8678E2EE-C55A-4A7C-877E-08E795982921}"/>
              </a:ext>
            </a:extLst>
          </p:cNvPr>
          <p:cNvCxnSpPr>
            <a:cxnSpLocks/>
          </p:cNvCxnSpPr>
          <p:nvPr/>
        </p:nvCxnSpPr>
        <p:spPr>
          <a:xfrm>
            <a:off x="7225369" y="5004632"/>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82" name="橢圓 81">
            <a:extLst>
              <a:ext uri="{FF2B5EF4-FFF2-40B4-BE49-F238E27FC236}">
                <a16:creationId xmlns:a16="http://schemas.microsoft.com/office/drawing/2014/main" id="{4769817C-E23F-4C42-B183-4A79B6F1CC41}"/>
              </a:ext>
            </a:extLst>
          </p:cNvPr>
          <p:cNvSpPr/>
          <p:nvPr/>
        </p:nvSpPr>
        <p:spPr>
          <a:xfrm>
            <a:off x="7124321" y="4799222"/>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3" name="文字方塊 82">
            <a:extLst>
              <a:ext uri="{FF2B5EF4-FFF2-40B4-BE49-F238E27FC236}">
                <a16:creationId xmlns:a16="http://schemas.microsoft.com/office/drawing/2014/main" id="{A6912678-84D3-49A2-8E9A-12E281341F30}"/>
              </a:ext>
            </a:extLst>
          </p:cNvPr>
          <p:cNvSpPr txBox="1"/>
          <p:nvPr/>
        </p:nvSpPr>
        <p:spPr>
          <a:xfrm>
            <a:off x="4941287" y="5775109"/>
            <a:ext cx="593034" cy="369332"/>
          </a:xfrm>
          <a:prstGeom prst="rect">
            <a:avLst/>
          </a:prstGeom>
          <a:ln>
            <a:noFill/>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en-US" altLang="zh-HK" b="1" dirty="0"/>
              <a:t>e</a:t>
            </a:r>
            <a:endParaRPr lang="zh-HK" altLang="en-US" b="1" dirty="0"/>
          </a:p>
        </p:txBody>
      </p:sp>
      <p:cxnSp>
        <p:nvCxnSpPr>
          <p:cNvPr id="85" name="直線單箭頭接點 84">
            <a:extLst>
              <a:ext uri="{FF2B5EF4-FFF2-40B4-BE49-F238E27FC236}">
                <a16:creationId xmlns:a16="http://schemas.microsoft.com/office/drawing/2014/main" id="{E38DCA24-3D1B-4AAB-B405-5389CBEE194A}"/>
              </a:ext>
            </a:extLst>
          </p:cNvPr>
          <p:cNvCxnSpPr/>
          <p:nvPr/>
        </p:nvCxnSpPr>
        <p:spPr>
          <a:xfrm flipH="1">
            <a:off x="1961808" y="3840480"/>
            <a:ext cx="705199"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直線單箭頭接點 86">
            <a:extLst>
              <a:ext uri="{FF2B5EF4-FFF2-40B4-BE49-F238E27FC236}">
                <a16:creationId xmlns:a16="http://schemas.microsoft.com/office/drawing/2014/main" id="{70EAE686-F302-4372-9E8D-A99B8C71458C}"/>
              </a:ext>
            </a:extLst>
          </p:cNvPr>
          <p:cNvCxnSpPr/>
          <p:nvPr/>
        </p:nvCxnSpPr>
        <p:spPr>
          <a:xfrm>
            <a:off x="3456049" y="3914415"/>
            <a:ext cx="1590000" cy="676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文字方塊 87">
            <a:extLst>
              <a:ext uri="{FF2B5EF4-FFF2-40B4-BE49-F238E27FC236}">
                <a16:creationId xmlns:a16="http://schemas.microsoft.com/office/drawing/2014/main" id="{07DAF740-0C88-4445-B0E1-5DB5E1E5B2BA}"/>
              </a:ext>
            </a:extLst>
          </p:cNvPr>
          <p:cNvSpPr txBox="1"/>
          <p:nvPr/>
        </p:nvSpPr>
        <p:spPr>
          <a:xfrm>
            <a:off x="2565959" y="4130040"/>
            <a:ext cx="1584172" cy="369332"/>
          </a:xfrm>
          <a:prstGeom prst="rect">
            <a:avLst/>
          </a:prstGeom>
          <a:noFill/>
        </p:spPr>
        <p:txBody>
          <a:bodyPr wrap="square" rtlCol="0">
            <a:spAutoFit/>
          </a:bodyPr>
          <a:lstStyle/>
          <a:p>
            <a:pPr algn="ctr"/>
            <a:r>
              <a:rPr lang="en-US" altLang="zh-HK" dirty="0"/>
              <a:t>Split into 2</a:t>
            </a:r>
            <a:endParaRPr lang="zh-HK" altLang="en-US" dirty="0"/>
          </a:p>
        </p:txBody>
      </p:sp>
      <p:sp>
        <p:nvSpPr>
          <p:cNvPr id="89" name="文字方塊 88">
            <a:extLst>
              <a:ext uri="{FF2B5EF4-FFF2-40B4-BE49-F238E27FC236}">
                <a16:creationId xmlns:a16="http://schemas.microsoft.com/office/drawing/2014/main" id="{400BB0DB-CDD9-4F7B-9253-78A078ABFA21}"/>
              </a:ext>
            </a:extLst>
          </p:cNvPr>
          <p:cNvSpPr txBox="1"/>
          <p:nvPr/>
        </p:nvSpPr>
        <p:spPr>
          <a:xfrm>
            <a:off x="373836" y="2286000"/>
            <a:ext cx="296724" cy="369332"/>
          </a:xfrm>
          <a:prstGeom prst="rect">
            <a:avLst/>
          </a:prstGeom>
          <a:noFill/>
        </p:spPr>
        <p:txBody>
          <a:bodyPr wrap="square" rtlCol="0">
            <a:spAutoFit/>
          </a:bodyPr>
          <a:lstStyle/>
          <a:p>
            <a:r>
              <a:rPr lang="en-US" altLang="zh-HK" dirty="0"/>
              <a:t>1</a:t>
            </a:r>
            <a:endParaRPr lang="zh-HK" altLang="en-US" dirty="0"/>
          </a:p>
        </p:txBody>
      </p:sp>
      <p:sp>
        <p:nvSpPr>
          <p:cNvPr id="90" name="文字方塊 89">
            <a:extLst>
              <a:ext uri="{FF2B5EF4-FFF2-40B4-BE49-F238E27FC236}">
                <a16:creationId xmlns:a16="http://schemas.microsoft.com/office/drawing/2014/main" id="{66900EC4-CFD4-4DA5-A894-BDA6178EC9B1}"/>
              </a:ext>
            </a:extLst>
          </p:cNvPr>
          <p:cNvSpPr txBox="1"/>
          <p:nvPr/>
        </p:nvSpPr>
        <p:spPr>
          <a:xfrm>
            <a:off x="4739191" y="2091452"/>
            <a:ext cx="202096" cy="369332"/>
          </a:xfrm>
          <a:prstGeom prst="rect">
            <a:avLst/>
          </a:prstGeom>
          <a:noFill/>
        </p:spPr>
        <p:txBody>
          <a:bodyPr wrap="square" rtlCol="0">
            <a:spAutoFit/>
          </a:bodyPr>
          <a:lstStyle/>
          <a:p>
            <a:r>
              <a:rPr lang="en-US" altLang="zh-HK" dirty="0"/>
              <a:t>2</a:t>
            </a:r>
            <a:endParaRPr lang="zh-HK" altLang="en-US" dirty="0"/>
          </a:p>
        </p:txBody>
      </p:sp>
      <p:sp>
        <p:nvSpPr>
          <p:cNvPr id="91" name="文字方塊 90">
            <a:extLst>
              <a:ext uri="{FF2B5EF4-FFF2-40B4-BE49-F238E27FC236}">
                <a16:creationId xmlns:a16="http://schemas.microsoft.com/office/drawing/2014/main" id="{F87D5329-4F4C-4B8D-BB2F-E263BA65E8CE}"/>
              </a:ext>
            </a:extLst>
          </p:cNvPr>
          <p:cNvSpPr txBox="1"/>
          <p:nvPr/>
        </p:nvSpPr>
        <p:spPr>
          <a:xfrm>
            <a:off x="407885" y="5256906"/>
            <a:ext cx="296724" cy="369332"/>
          </a:xfrm>
          <a:prstGeom prst="rect">
            <a:avLst/>
          </a:prstGeom>
          <a:noFill/>
        </p:spPr>
        <p:txBody>
          <a:bodyPr wrap="square" rtlCol="0">
            <a:spAutoFit/>
          </a:bodyPr>
          <a:lstStyle/>
          <a:p>
            <a:r>
              <a:rPr lang="en-US" altLang="zh-HK" dirty="0"/>
              <a:t>1</a:t>
            </a:r>
            <a:endParaRPr lang="zh-HK" altLang="en-US" dirty="0"/>
          </a:p>
        </p:txBody>
      </p:sp>
      <p:sp>
        <p:nvSpPr>
          <p:cNvPr id="92" name="文字方塊 91">
            <a:extLst>
              <a:ext uri="{FF2B5EF4-FFF2-40B4-BE49-F238E27FC236}">
                <a16:creationId xmlns:a16="http://schemas.microsoft.com/office/drawing/2014/main" id="{68FD761E-6FC6-4EEA-AFDA-A966EE92AC16}"/>
              </a:ext>
            </a:extLst>
          </p:cNvPr>
          <p:cNvSpPr txBox="1"/>
          <p:nvPr/>
        </p:nvSpPr>
        <p:spPr>
          <a:xfrm>
            <a:off x="6921967" y="5091635"/>
            <a:ext cx="202096" cy="369332"/>
          </a:xfrm>
          <a:prstGeom prst="rect">
            <a:avLst/>
          </a:prstGeom>
          <a:noFill/>
        </p:spPr>
        <p:txBody>
          <a:bodyPr wrap="square" rtlCol="0">
            <a:spAutoFit/>
          </a:bodyPr>
          <a:lstStyle/>
          <a:p>
            <a:r>
              <a:rPr lang="en-US" altLang="zh-HK" dirty="0"/>
              <a:t>2</a:t>
            </a:r>
            <a:endParaRPr lang="zh-HK" altLang="en-US" dirty="0"/>
          </a:p>
        </p:txBody>
      </p:sp>
      <p:sp>
        <p:nvSpPr>
          <p:cNvPr id="93" name="文字方塊 92">
            <a:extLst>
              <a:ext uri="{FF2B5EF4-FFF2-40B4-BE49-F238E27FC236}">
                <a16:creationId xmlns:a16="http://schemas.microsoft.com/office/drawing/2014/main" id="{457C9814-333A-4F97-B512-620482929A6D}"/>
              </a:ext>
            </a:extLst>
          </p:cNvPr>
          <p:cNvSpPr txBox="1"/>
          <p:nvPr/>
        </p:nvSpPr>
        <p:spPr>
          <a:xfrm>
            <a:off x="2931886" y="2286000"/>
            <a:ext cx="275771" cy="369332"/>
          </a:xfrm>
          <a:prstGeom prst="rect">
            <a:avLst/>
          </a:prstGeom>
          <a:noFill/>
        </p:spPr>
        <p:txBody>
          <a:bodyPr wrap="square" rtlCol="0">
            <a:spAutoFit/>
          </a:bodyPr>
          <a:lstStyle/>
          <a:p>
            <a:r>
              <a:rPr lang="en-US" altLang="zh-HK" dirty="0"/>
              <a:t>3</a:t>
            </a:r>
            <a:endParaRPr lang="zh-HK" altLang="en-US" dirty="0"/>
          </a:p>
        </p:txBody>
      </p:sp>
      <p:sp>
        <p:nvSpPr>
          <p:cNvPr id="94" name="文字方塊 93">
            <a:extLst>
              <a:ext uri="{FF2B5EF4-FFF2-40B4-BE49-F238E27FC236}">
                <a16:creationId xmlns:a16="http://schemas.microsoft.com/office/drawing/2014/main" id="{49CFE33E-EC2D-4A3D-B4F9-248940050006}"/>
              </a:ext>
            </a:extLst>
          </p:cNvPr>
          <p:cNvSpPr txBox="1"/>
          <p:nvPr/>
        </p:nvSpPr>
        <p:spPr>
          <a:xfrm>
            <a:off x="2920598" y="5256906"/>
            <a:ext cx="275771" cy="369332"/>
          </a:xfrm>
          <a:prstGeom prst="rect">
            <a:avLst/>
          </a:prstGeom>
          <a:noFill/>
        </p:spPr>
        <p:txBody>
          <a:bodyPr wrap="square" rtlCol="0">
            <a:spAutoFit/>
          </a:bodyPr>
          <a:lstStyle/>
          <a:p>
            <a:r>
              <a:rPr lang="en-US" altLang="zh-HK" b="1" dirty="0"/>
              <a:t>3</a:t>
            </a:r>
            <a:endParaRPr lang="zh-HK" altLang="en-US" b="1" dirty="0"/>
          </a:p>
        </p:txBody>
      </p:sp>
      <p:sp>
        <p:nvSpPr>
          <p:cNvPr id="95" name="文字方塊 94">
            <a:extLst>
              <a:ext uri="{FF2B5EF4-FFF2-40B4-BE49-F238E27FC236}">
                <a16:creationId xmlns:a16="http://schemas.microsoft.com/office/drawing/2014/main" id="{0687C36F-5C0A-4221-BE68-4CB0F90F36CF}"/>
              </a:ext>
            </a:extLst>
          </p:cNvPr>
          <p:cNvSpPr txBox="1"/>
          <p:nvPr/>
        </p:nvSpPr>
        <p:spPr>
          <a:xfrm>
            <a:off x="5103477" y="5253929"/>
            <a:ext cx="275771" cy="369332"/>
          </a:xfrm>
          <a:prstGeom prst="rect">
            <a:avLst/>
          </a:prstGeom>
          <a:noFill/>
        </p:spPr>
        <p:txBody>
          <a:bodyPr wrap="square" rtlCol="0">
            <a:spAutoFit/>
          </a:bodyPr>
          <a:lstStyle/>
          <a:p>
            <a:r>
              <a:rPr lang="en-US" altLang="zh-HK" b="1" dirty="0"/>
              <a:t>3</a:t>
            </a:r>
            <a:endParaRPr lang="zh-HK" altLang="en-US" b="1" dirty="0"/>
          </a:p>
        </p:txBody>
      </p:sp>
      <p:sp>
        <p:nvSpPr>
          <p:cNvPr id="96" name="文字方塊 95">
            <a:extLst>
              <a:ext uri="{FF2B5EF4-FFF2-40B4-BE49-F238E27FC236}">
                <a16:creationId xmlns:a16="http://schemas.microsoft.com/office/drawing/2014/main" id="{574288F6-0FF7-443F-AF6E-725941B590EB}"/>
              </a:ext>
            </a:extLst>
          </p:cNvPr>
          <p:cNvSpPr txBox="1"/>
          <p:nvPr/>
        </p:nvSpPr>
        <p:spPr>
          <a:xfrm>
            <a:off x="3146191" y="6282220"/>
            <a:ext cx="740009" cy="523220"/>
          </a:xfrm>
          <a:prstGeom prst="rect">
            <a:avLst/>
          </a:prstGeom>
          <a:noFill/>
        </p:spPr>
        <p:txBody>
          <a:bodyPr wrap="square" rtlCol="0">
            <a:spAutoFit/>
          </a:bodyPr>
          <a:lstStyle/>
          <a:p>
            <a:r>
              <a:rPr lang="en-US" altLang="zh-HK" sz="2800" dirty="0"/>
              <a:t>T</a:t>
            </a:r>
            <a:r>
              <a:rPr lang="en-US" altLang="zh-HK" sz="2800" baseline="-25000" dirty="0"/>
              <a:t>1</a:t>
            </a:r>
            <a:endParaRPr lang="zh-HK" altLang="en-US" sz="2800" dirty="0"/>
          </a:p>
        </p:txBody>
      </p:sp>
      <p:sp>
        <p:nvSpPr>
          <p:cNvPr id="98" name="文字方塊 97">
            <a:extLst>
              <a:ext uri="{FF2B5EF4-FFF2-40B4-BE49-F238E27FC236}">
                <a16:creationId xmlns:a16="http://schemas.microsoft.com/office/drawing/2014/main" id="{6D19729C-A3F7-4348-8630-FDAB4246F3F9}"/>
              </a:ext>
            </a:extLst>
          </p:cNvPr>
          <p:cNvSpPr txBox="1"/>
          <p:nvPr/>
        </p:nvSpPr>
        <p:spPr>
          <a:xfrm>
            <a:off x="8074370" y="5091635"/>
            <a:ext cx="4053840" cy="954107"/>
          </a:xfrm>
          <a:prstGeom prst="rect">
            <a:avLst/>
          </a:prstGeom>
          <a:noFill/>
        </p:spPr>
        <p:txBody>
          <a:bodyPr wrap="square" rtlCol="0">
            <a:spAutoFit/>
          </a:bodyPr>
          <a:lstStyle/>
          <a:p>
            <a:r>
              <a:rPr lang="en-US" altLang="zh-HK" sz="2800" dirty="0"/>
              <a:t>T</a:t>
            </a:r>
            <a:r>
              <a:rPr lang="en-US" altLang="zh-HK" sz="2800" baseline="-25000" dirty="0"/>
              <a:t>1 </a:t>
            </a:r>
            <a:r>
              <a:rPr lang="en-US" altLang="zh-HK" sz="2800" dirty="0"/>
              <a:t> and T</a:t>
            </a:r>
            <a:r>
              <a:rPr lang="en-US" altLang="zh-HK" sz="2800" baseline="-25000" dirty="0"/>
              <a:t>2  </a:t>
            </a:r>
            <a:r>
              <a:rPr lang="en-US" altLang="zh-HK" sz="2800" dirty="0"/>
              <a:t>are independent subtrees (subtree)</a:t>
            </a:r>
            <a:endParaRPr lang="zh-HK" altLang="en-US" sz="2800" dirty="0"/>
          </a:p>
        </p:txBody>
      </p:sp>
      <p:sp>
        <p:nvSpPr>
          <p:cNvPr id="99" name="文字方塊 98">
            <a:extLst>
              <a:ext uri="{FF2B5EF4-FFF2-40B4-BE49-F238E27FC236}">
                <a16:creationId xmlns:a16="http://schemas.microsoft.com/office/drawing/2014/main" id="{24A59222-D4C6-4C49-B00D-F1DA9FC04DFF}"/>
              </a:ext>
            </a:extLst>
          </p:cNvPr>
          <p:cNvSpPr txBox="1"/>
          <p:nvPr/>
        </p:nvSpPr>
        <p:spPr>
          <a:xfrm>
            <a:off x="7221112" y="6282220"/>
            <a:ext cx="740009" cy="523220"/>
          </a:xfrm>
          <a:prstGeom prst="rect">
            <a:avLst/>
          </a:prstGeom>
          <a:noFill/>
        </p:spPr>
        <p:txBody>
          <a:bodyPr wrap="square" rtlCol="0">
            <a:spAutoFit/>
          </a:bodyPr>
          <a:lstStyle/>
          <a:p>
            <a:r>
              <a:rPr lang="en-US" altLang="zh-HK" sz="2800" dirty="0"/>
              <a:t>T</a:t>
            </a:r>
            <a:r>
              <a:rPr lang="en-US" altLang="zh-HK" sz="2800" baseline="-25000" dirty="0"/>
              <a:t>2</a:t>
            </a:r>
            <a:endParaRPr lang="zh-HK" altLang="en-US" sz="2800" dirty="0"/>
          </a:p>
        </p:txBody>
      </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2CBEBEB1-E889-4FEC-A6DC-4F9238A130CB}"/>
                  </a:ext>
                </a:extLst>
              </p:cNvPr>
              <p:cNvSpPr txBox="1"/>
              <p:nvPr/>
            </p:nvSpPr>
            <p:spPr>
              <a:xfrm>
                <a:off x="6329451" y="1572126"/>
                <a:ext cx="5365244" cy="2246769"/>
              </a:xfrm>
              <a:prstGeom prst="rect">
                <a:avLst/>
              </a:prstGeom>
              <a:noFill/>
            </p:spPr>
            <p:txBody>
              <a:bodyPr wrap="square" rtlCol="0">
                <a:spAutoFit/>
              </a:bodyPr>
              <a:lstStyle/>
              <a:p>
                <a:r>
                  <a:rPr lang="en-US" altLang="zh-HK" sz="2800" dirty="0"/>
                  <a:t>Edges on the </a:t>
                </a:r>
                <a:r>
                  <a:rPr lang="en-US" altLang="zh-HK" sz="2800" dirty="0">
                    <a:solidFill>
                      <a:srgbClr val="7030A0"/>
                    </a:solidFill>
                  </a:rPr>
                  <a:t>RHS</a:t>
                </a:r>
                <a:r>
                  <a:rPr lang="en-US" altLang="zh-HK" sz="2800" dirty="0"/>
                  <a:t> are not adjacent with edges on the </a:t>
                </a:r>
                <a:r>
                  <a:rPr lang="en-US" altLang="zh-HK" sz="2800" dirty="0">
                    <a:solidFill>
                      <a:schemeClr val="accent2"/>
                    </a:solidFill>
                  </a:rPr>
                  <a:t>LHS</a:t>
                </a:r>
              </a:p>
              <a:p>
                <a:pPr marL="449263" indent="-449263"/>
                <a14:m>
                  <m:oMath xmlns:m="http://schemas.openxmlformats.org/officeDocument/2006/math">
                    <m:r>
                      <a:rPr lang="en-US" altLang="zh-HK" sz="2800" i="1" smtClean="0">
                        <a:latin typeface="Cambria Math" panose="02040503050406030204" pitchFamily="18" charset="0"/>
                        <a:ea typeface="Cambria Math" panose="02040503050406030204" pitchFamily="18" charset="0"/>
                      </a:rPr>
                      <m:t>⇒</m:t>
                    </m:r>
                  </m:oMath>
                </a14:m>
                <a:r>
                  <a:rPr lang="en-US" altLang="zh-HK" sz="2800" dirty="0"/>
                  <a:t> The coloring of the right subtree is independent of the coloring of the left subtree</a:t>
                </a:r>
                <a:endParaRPr lang="zh-HK" altLang="en-US" sz="2800" dirty="0"/>
              </a:p>
            </p:txBody>
          </p:sp>
        </mc:Choice>
        <mc:Fallback xmlns="">
          <p:sp>
            <p:nvSpPr>
              <p:cNvPr id="3" name="文字方塊 2">
                <a:extLst>
                  <a:ext uri="{FF2B5EF4-FFF2-40B4-BE49-F238E27FC236}">
                    <a16:creationId xmlns:a16="http://schemas.microsoft.com/office/drawing/2014/main" id="{2CBEBEB1-E889-4FEC-A6DC-4F9238A130CB}"/>
                  </a:ext>
                </a:extLst>
              </p:cNvPr>
              <p:cNvSpPr txBox="1">
                <a:spLocks noRot="1" noChangeAspect="1" noMove="1" noResize="1" noEditPoints="1" noAdjustHandles="1" noChangeArrowheads="1" noChangeShapeType="1" noTextEdit="1"/>
              </p:cNvSpPr>
              <p:nvPr/>
            </p:nvSpPr>
            <p:spPr>
              <a:xfrm>
                <a:off x="6329451" y="1572126"/>
                <a:ext cx="5365244" cy="2246769"/>
              </a:xfrm>
              <a:prstGeom prst="rect">
                <a:avLst/>
              </a:prstGeom>
              <a:blipFill>
                <a:blip r:embed="rId3"/>
                <a:stretch>
                  <a:fillRect l="-2273" t="-2717" r="-3523" b="-7065"/>
                </a:stretch>
              </a:blipFill>
            </p:spPr>
            <p:txBody>
              <a:bodyPr/>
              <a:lstStyle/>
              <a:p>
                <a:r>
                  <a:rPr lang="zh-HK" altLang="en-US">
                    <a:noFill/>
                  </a:rPr>
                  <a:t> </a:t>
                </a:r>
              </a:p>
            </p:txBody>
          </p:sp>
        </mc:Fallback>
      </mc:AlternateContent>
    </p:spTree>
    <p:extLst>
      <p:ext uri="{BB962C8B-B14F-4D97-AF65-F5344CB8AC3E}">
        <p14:creationId xmlns:p14="http://schemas.microsoft.com/office/powerpoint/2010/main" val="199291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7" grpId="0" animBg="1"/>
      <p:bldP spid="49" grpId="0" animBg="1"/>
      <p:bldP spid="51" grpId="0" animBg="1"/>
      <p:bldP spid="53" grpId="0" animBg="1"/>
      <p:bldP spid="55" grpId="0" animBg="1"/>
      <p:bldP spid="57" grpId="0" animBg="1"/>
      <p:bldP spid="59" grpId="0" animBg="1"/>
      <p:bldP spid="62" grpId="0" animBg="1"/>
      <p:bldP spid="63" grpId="0"/>
      <p:bldP spid="64" grpId="0" animBg="1"/>
      <p:bldP spid="66" grpId="0" animBg="1"/>
      <p:bldP spid="68" grpId="0" animBg="1"/>
      <p:bldP spid="70" grpId="0" animBg="1"/>
      <p:bldP spid="76" grpId="0" animBg="1"/>
      <p:bldP spid="78" grpId="0" animBg="1"/>
      <p:bldP spid="82" grpId="0" animBg="1"/>
      <p:bldP spid="83" grpId="0"/>
      <p:bldP spid="88" grpId="0"/>
      <p:bldP spid="91" grpId="0"/>
      <p:bldP spid="92" grpId="0"/>
      <p:bldP spid="93" grpId="0"/>
      <p:bldP spid="94" grpId="0"/>
      <p:bldP spid="95" grpId="0"/>
      <p:bldP spid="96" grpId="0"/>
      <p:bldP spid="98" grpId="0"/>
      <p:bldP spid="99"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013E1F-C6BF-4854-9C84-5459A4CA29F7}"/>
              </a:ext>
            </a:extLst>
          </p:cNvPr>
          <p:cNvSpPr>
            <a:spLocks noGrp="1"/>
          </p:cNvSpPr>
          <p:nvPr>
            <p:ph type="title"/>
          </p:nvPr>
        </p:nvSpPr>
        <p:spPr>
          <a:xfrm>
            <a:off x="178129" y="-15029"/>
            <a:ext cx="10515600" cy="1325563"/>
          </a:xfrm>
        </p:spPr>
        <p:txBody>
          <a:bodyPr/>
          <a:lstStyle/>
          <a:p>
            <a:r>
              <a:rPr lang="en-US" altLang="zh-HK" dirty="0"/>
              <a:t>Permitted subtree</a:t>
            </a:r>
            <a:endParaRPr lang="zh-HK" altLang="en-US" dirty="0"/>
          </a:p>
        </p:txBody>
      </p:sp>
      <p:sp>
        <p:nvSpPr>
          <p:cNvPr id="3" name="內容版面配置區 2">
            <a:extLst>
              <a:ext uri="{FF2B5EF4-FFF2-40B4-BE49-F238E27FC236}">
                <a16:creationId xmlns:a16="http://schemas.microsoft.com/office/drawing/2014/main" id="{BE53BDC5-5A78-454C-AC64-4A7784B37505}"/>
              </a:ext>
            </a:extLst>
          </p:cNvPr>
          <p:cNvSpPr>
            <a:spLocks noGrp="1"/>
          </p:cNvSpPr>
          <p:nvPr>
            <p:ph idx="1"/>
          </p:nvPr>
        </p:nvSpPr>
        <p:spPr>
          <a:xfrm>
            <a:off x="201930" y="1053984"/>
            <a:ext cx="11706498" cy="2988627"/>
          </a:xfrm>
        </p:spPr>
        <p:txBody>
          <a:bodyPr>
            <a:normAutofit/>
          </a:bodyPr>
          <a:lstStyle/>
          <a:p>
            <a:r>
              <a:rPr lang="en-US" altLang="zh-HK" dirty="0"/>
              <a:t>Properties</a:t>
            </a:r>
          </a:p>
          <a:p>
            <a:pPr marL="914400" lvl="1" indent="-457200">
              <a:buFont typeface="+mj-lt"/>
              <a:buAutoNum type="arabicPeriod"/>
            </a:pPr>
            <a:r>
              <a:rPr lang="en-US" altLang="zh-HK" dirty="0"/>
              <a:t>Alice can decompose it into 2 permitted subtrees</a:t>
            </a:r>
          </a:p>
          <a:p>
            <a:pPr marL="914400" lvl="1" indent="-457200">
              <a:buFont typeface="+mj-lt"/>
              <a:buAutoNum type="arabicPeriod"/>
            </a:pPr>
            <a:r>
              <a:rPr lang="en-US" altLang="zh-HK" dirty="0"/>
              <a:t>When Bob decomposes it into 2 subtrees, at most one is </a:t>
            </a:r>
            <a:r>
              <a:rPr lang="en-US" altLang="zh-HK" dirty="0">
                <a:solidFill>
                  <a:schemeClr val="accent2"/>
                </a:solidFill>
              </a:rPr>
              <a:t>unpermitted</a:t>
            </a:r>
          </a:p>
          <a:p>
            <a:pPr marL="914400" lvl="1" indent="-457200">
              <a:buFont typeface="+mj-lt"/>
              <a:buAutoNum type="arabicPeriod"/>
            </a:pPr>
            <a:r>
              <a:rPr lang="en-US" altLang="zh-HK" dirty="0"/>
              <a:t>Alice can decompose </a:t>
            </a:r>
            <a:r>
              <a:rPr lang="en-US" altLang="zh-HK" dirty="0">
                <a:solidFill>
                  <a:schemeClr val="accent2"/>
                </a:solidFill>
              </a:rPr>
              <a:t>this unpermitted </a:t>
            </a:r>
            <a:r>
              <a:rPr lang="en-US" altLang="zh-HK" dirty="0"/>
              <a:t>subtree into 2 </a:t>
            </a:r>
            <a:r>
              <a:rPr lang="en-US" altLang="zh-HK" dirty="0">
                <a:solidFill>
                  <a:srgbClr val="7030A0"/>
                </a:solidFill>
              </a:rPr>
              <a:t>permitted</a:t>
            </a:r>
            <a:r>
              <a:rPr lang="en-US" altLang="zh-HK" dirty="0"/>
              <a:t> subtrees</a:t>
            </a:r>
          </a:p>
          <a:p>
            <a:r>
              <a:rPr lang="en-US" altLang="zh-HK" dirty="0"/>
              <a:t>Example</a:t>
            </a:r>
          </a:p>
          <a:p>
            <a:pPr lvl="1"/>
            <a:r>
              <a:rPr lang="en-US" altLang="zh-HK" dirty="0"/>
              <a:t>A type of permitted subtrees: subtrees with at most 3 colored edges</a:t>
            </a:r>
            <a:endParaRPr lang="zh-HK" altLang="en-US" dirty="0"/>
          </a:p>
        </p:txBody>
      </p:sp>
      <p:sp>
        <p:nvSpPr>
          <p:cNvPr id="33" name="橢圓 32">
            <a:extLst>
              <a:ext uri="{FF2B5EF4-FFF2-40B4-BE49-F238E27FC236}">
                <a16:creationId xmlns:a16="http://schemas.microsoft.com/office/drawing/2014/main" id="{3F819DBF-D346-404E-A85A-499E86CF53FB}"/>
              </a:ext>
            </a:extLst>
          </p:cNvPr>
          <p:cNvSpPr/>
          <p:nvPr/>
        </p:nvSpPr>
        <p:spPr>
          <a:xfrm>
            <a:off x="2590061" y="5542084"/>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34" name="直線接點 33">
            <a:extLst>
              <a:ext uri="{FF2B5EF4-FFF2-40B4-BE49-F238E27FC236}">
                <a16:creationId xmlns:a16="http://schemas.microsoft.com/office/drawing/2014/main" id="{06B8C580-5527-4760-AA35-3FC84B654F41}"/>
              </a:ext>
            </a:extLst>
          </p:cNvPr>
          <p:cNvCxnSpPr>
            <a:cxnSpLocks/>
            <a:stCxn id="33" idx="6"/>
          </p:cNvCxnSpPr>
          <p:nvPr/>
        </p:nvCxnSpPr>
        <p:spPr>
          <a:xfrm>
            <a:off x="2792157" y="5644789"/>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36" name="橢圓 35">
            <a:extLst>
              <a:ext uri="{FF2B5EF4-FFF2-40B4-BE49-F238E27FC236}">
                <a16:creationId xmlns:a16="http://schemas.microsoft.com/office/drawing/2014/main" id="{A3462578-C8D7-423B-B40B-CD9B55B52B98}"/>
              </a:ext>
            </a:extLst>
          </p:cNvPr>
          <p:cNvSpPr/>
          <p:nvPr/>
        </p:nvSpPr>
        <p:spPr>
          <a:xfrm>
            <a:off x="3385191" y="5542084"/>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37" name="直線接點 36">
            <a:extLst>
              <a:ext uri="{FF2B5EF4-FFF2-40B4-BE49-F238E27FC236}">
                <a16:creationId xmlns:a16="http://schemas.microsoft.com/office/drawing/2014/main" id="{1C71A556-67C5-4A03-9007-4BDACF579D5C}"/>
              </a:ext>
            </a:extLst>
          </p:cNvPr>
          <p:cNvCxnSpPr>
            <a:cxnSpLocks/>
            <a:stCxn id="36" idx="6"/>
          </p:cNvCxnSpPr>
          <p:nvPr/>
        </p:nvCxnSpPr>
        <p:spPr>
          <a:xfrm>
            <a:off x="3587287" y="5644789"/>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38" name="橢圓 37">
            <a:extLst>
              <a:ext uri="{FF2B5EF4-FFF2-40B4-BE49-F238E27FC236}">
                <a16:creationId xmlns:a16="http://schemas.microsoft.com/office/drawing/2014/main" id="{3F907B42-05D1-49FC-ABBB-F6148891750F}"/>
              </a:ext>
            </a:extLst>
          </p:cNvPr>
          <p:cNvSpPr/>
          <p:nvPr/>
        </p:nvSpPr>
        <p:spPr>
          <a:xfrm>
            <a:off x="4180321" y="5542084"/>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39" name="直線接點 38">
            <a:extLst>
              <a:ext uri="{FF2B5EF4-FFF2-40B4-BE49-F238E27FC236}">
                <a16:creationId xmlns:a16="http://schemas.microsoft.com/office/drawing/2014/main" id="{B300106F-797B-4A26-B14F-DECFCDA7AE61}"/>
              </a:ext>
            </a:extLst>
          </p:cNvPr>
          <p:cNvCxnSpPr>
            <a:cxnSpLocks/>
          </p:cNvCxnSpPr>
          <p:nvPr/>
        </p:nvCxnSpPr>
        <p:spPr>
          <a:xfrm>
            <a:off x="3486239" y="4978868"/>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40" name="橢圓 39">
            <a:extLst>
              <a:ext uri="{FF2B5EF4-FFF2-40B4-BE49-F238E27FC236}">
                <a16:creationId xmlns:a16="http://schemas.microsoft.com/office/drawing/2014/main" id="{19F3232E-B523-4DBD-B89F-D517CC81385C}"/>
              </a:ext>
            </a:extLst>
          </p:cNvPr>
          <p:cNvSpPr/>
          <p:nvPr/>
        </p:nvSpPr>
        <p:spPr>
          <a:xfrm>
            <a:off x="3385191" y="4773458"/>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5" name="橢圓 44">
            <a:extLst>
              <a:ext uri="{FF2B5EF4-FFF2-40B4-BE49-F238E27FC236}">
                <a16:creationId xmlns:a16="http://schemas.microsoft.com/office/drawing/2014/main" id="{1F280B46-DDA3-4A14-B390-E9DA707225D8}"/>
              </a:ext>
            </a:extLst>
          </p:cNvPr>
          <p:cNvSpPr/>
          <p:nvPr/>
        </p:nvSpPr>
        <p:spPr>
          <a:xfrm>
            <a:off x="201930" y="5544769"/>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46" name="直線接點 45">
            <a:extLst>
              <a:ext uri="{FF2B5EF4-FFF2-40B4-BE49-F238E27FC236}">
                <a16:creationId xmlns:a16="http://schemas.microsoft.com/office/drawing/2014/main" id="{25CDB106-A430-4DED-871A-39131901CCBB}"/>
              </a:ext>
            </a:extLst>
          </p:cNvPr>
          <p:cNvCxnSpPr>
            <a:cxnSpLocks/>
            <a:stCxn id="45" idx="6"/>
          </p:cNvCxnSpPr>
          <p:nvPr/>
        </p:nvCxnSpPr>
        <p:spPr>
          <a:xfrm>
            <a:off x="404026" y="5647474"/>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47" name="橢圓 46">
            <a:extLst>
              <a:ext uri="{FF2B5EF4-FFF2-40B4-BE49-F238E27FC236}">
                <a16:creationId xmlns:a16="http://schemas.microsoft.com/office/drawing/2014/main" id="{D4B88CCC-507D-4FA0-B72A-2F607978405E}"/>
              </a:ext>
            </a:extLst>
          </p:cNvPr>
          <p:cNvSpPr/>
          <p:nvPr/>
        </p:nvSpPr>
        <p:spPr>
          <a:xfrm>
            <a:off x="997060" y="5544769"/>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48" name="直線接點 47">
            <a:extLst>
              <a:ext uri="{FF2B5EF4-FFF2-40B4-BE49-F238E27FC236}">
                <a16:creationId xmlns:a16="http://schemas.microsoft.com/office/drawing/2014/main" id="{E173AEFF-D40B-4383-A45E-6F54E4FC8EC9}"/>
              </a:ext>
            </a:extLst>
          </p:cNvPr>
          <p:cNvCxnSpPr>
            <a:cxnSpLocks/>
            <a:stCxn id="47" idx="6"/>
          </p:cNvCxnSpPr>
          <p:nvPr/>
        </p:nvCxnSpPr>
        <p:spPr>
          <a:xfrm>
            <a:off x="1199156" y="5647474"/>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49" name="橢圓 48">
            <a:extLst>
              <a:ext uri="{FF2B5EF4-FFF2-40B4-BE49-F238E27FC236}">
                <a16:creationId xmlns:a16="http://schemas.microsoft.com/office/drawing/2014/main" id="{D0BA9290-B91D-42E2-8957-243617662238}"/>
              </a:ext>
            </a:extLst>
          </p:cNvPr>
          <p:cNvSpPr/>
          <p:nvPr/>
        </p:nvSpPr>
        <p:spPr>
          <a:xfrm>
            <a:off x="1792190" y="5544769"/>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50" name="直線接點 49">
            <a:extLst>
              <a:ext uri="{FF2B5EF4-FFF2-40B4-BE49-F238E27FC236}">
                <a16:creationId xmlns:a16="http://schemas.microsoft.com/office/drawing/2014/main" id="{30262020-B1D5-4CE2-89D0-F33479B58794}"/>
              </a:ext>
            </a:extLst>
          </p:cNvPr>
          <p:cNvCxnSpPr>
            <a:cxnSpLocks/>
          </p:cNvCxnSpPr>
          <p:nvPr/>
        </p:nvCxnSpPr>
        <p:spPr>
          <a:xfrm>
            <a:off x="1098108" y="4981553"/>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51" name="橢圓 50">
            <a:extLst>
              <a:ext uri="{FF2B5EF4-FFF2-40B4-BE49-F238E27FC236}">
                <a16:creationId xmlns:a16="http://schemas.microsoft.com/office/drawing/2014/main" id="{F915A49E-797B-47DA-9121-7530DEEBD0B4}"/>
              </a:ext>
            </a:extLst>
          </p:cNvPr>
          <p:cNvSpPr/>
          <p:nvPr/>
        </p:nvSpPr>
        <p:spPr>
          <a:xfrm>
            <a:off x="997060" y="4776143"/>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55" name="直線接點 54">
            <a:extLst>
              <a:ext uri="{FF2B5EF4-FFF2-40B4-BE49-F238E27FC236}">
                <a16:creationId xmlns:a16="http://schemas.microsoft.com/office/drawing/2014/main" id="{4DD37942-61A9-4BC7-9DDD-B7AAD36456FF}"/>
              </a:ext>
            </a:extLst>
          </p:cNvPr>
          <p:cNvCxnSpPr>
            <a:cxnSpLocks/>
          </p:cNvCxnSpPr>
          <p:nvPr/>
        </p:nvCxnSpPr>
        <p:spPr>
          <a:xfrm>
            <a:off x="1893238" y="4991492"/>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56" name="橢圓 55">
            <a:extLst>
              <a:ext uri="{FF2B5EF4-FFF2-40B4-BE49-F238E27FC236}">
                <a16:creationId xmlns:a16="http://schemas.microsoft.com/office/drawing/2014/main" id="{DCAB1926-6577-4EDD-BE67-BFAC01DEB0B2}"/>
              </a:ext>
            </a:extLst>
          </p:cNvPr>
          <p:cNvSpPr/>
          <p:nvPr/>
        </p:nvSpPr>
        <p:spPr>
          <a:xfrm>
            <a:off x="1792190" y="4786082"/>
            <a:ext cx="202096" cy="205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59" name="直線接點 58">
            <a:extLst>
              <a:ext uri="{FF2B5EF4-FFF2-40B4-BE49-F238E27FC236}">
                <a16:creationId xmlns:a16="http://schemas.microsoft.com/office/drawing/2014/main" id="{D718F33D-27DC-4B72-ACC2-3F323D33FB9F}"/>
              </a:ext>
            </a:extLst>
          </p:cNvPr>
          <p:cNvCxnSpPr>
            <a:cxnSpLocks/>
          </p:cNvCxnSpPr>
          <p:nvPr/>
        </p:nvCxnSpPr>
        <p:spPr>
          <a:xfrm>
            <a:off x="1991998" y="5653874"/>
            <a:ext cx="593034" cy="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接點 59">
            <a:extLst>
              <a:ext uri="{FF2B5EF4-FFF2-40B4-BE49-F238E27FC236}">
                <a16:creationId xmlns:a16="http://schemas.microsoft.com/office/drawing/2014/main" id="{46B5EF6E-86EC-4B1B-94B7-0079B8C5031A}"/>
              </a:ext>
            </a:extLst>
          </p:cNvPr>
          <p:cNvCxnSpPr>
            <a:cxnSpLocks/>
          </p:cNvCxnSpPr>
          <p:nvPr/>
        </p:nvCxnSpPr>
        <p:spPr>
          <a:xfrm>
            <a:off x="2697197" y="4988807"/>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61" name="橢圓 60">
            <a:extLst>
              <a:ext uri="{FF2B5EF4-FFF2-40B4-BE49-F238E27FC236}">
                <a16:creationId xmlns:a16="http://schemas.microsoft.com/office/drawing/2014/main" id="{EE2746BE-3123-42F2-9C24-90546EF353BD}"/>
              </a:ext>
            </a:extLst>
          </p:cNvPr>
          <p:cNvSpPr/>
          <p:nvPr/>
        </p:nvSpPr>
        <p:spPr>
          <a:xfrm>
            <a:off x="2596149" y="4783397"/>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2" name="文字方塊 101">
            <a:extLst>
              <a:ext uri="{FF2B5EF4-FFF2-40B4-BE49-F238E27FC236}">
                <a16:creationId xmlns:a16="http://schemas.microsoft.com/office/drawing/2014/main" id="{8F1AEF6E-C7F7-408D-92E0-B917E14C4863}"/>
              </a:ext>
            </a:extLst>
          </p:cNvPr>
          <p:cNvSpPr txBox="1"/>
          <p:nvPr/>
        </p:nvSpPr>
        <p:spPr>
          <a:xfrm>
            <a:off x="402657" y="5260476"/>
            <a:ext cx="296724" cy="369332"/>
          </a:xfrm>
          <a:prstGeom prst="rect">
            <a:avLst/>
          </a:prstGeom>
          <a:noFill/>
        </p:spPr>
        <p:txBody>
          <a:bodyPr wrap="square" rtlCol="0">
            <a:spAutoFit/>
          </a:bodyPr>
          <a:lstStyle/>
          <a:p>
            <a:r>
              <a:rPr lang="en-US" altLang="zh-HK" dirty="0"/>
              <a:t>1</a:t>
            </a:r>
            <a:endParaRPr lang="zh-HK" altLang="en-US" dirty="0"/>
          </a:p>
        </p:txBody>
      </p:sp>
      <p:sp>
        <p:nvSpPr>
          <p:cNvPr id="103" name="文字方塊 102">
            <a:extLst>
              <a:ext uri="{FF2B5EF4-FFF2-40B4-BE49-F238E27FC236}">
                <a16:creationId xmlns:a16="http://schemas.microsoft.com/office/drawing/2014/main" id="{1B561C63-4DC6-4BED-BEBF-8E23C0BB66FA}"/>
              </a:ext>
            </a:extLst>
          </p:cNvPr>
          <p:cNvSpPr txBox="1"/>
          <p:nvPr/>
        </p:nvSpPr>
        <p:spPr>
          <a:xfrm>
            <a:off x="3780226" y="5260476"/>
            <a:ext cx="202096" cy="369332"/>
          </a:xfrm>
          <a:prstGeom prst="rect">
            <a:avLst/>
          </a:prstGeom>
          <a:noFill/>
        </p:spPr>
        <p:txBody>
          <a:bodyPr wrap="square" rtlCol="0">
            <a:spAutoFit/>
          </a:bodyPr>
          <a:lstStyle/>
          <a:p>
            <a:r>
              <a:rPr lang="en-US" altLang="zh-HK" dirty="0"/>
              <a:t>2</a:t>
            </a:r>
            <a:endParaRPr lang="zh-HK" altLang="en-US" dirty="0"/>
          </a:p>
        </p:txBody>
      </p:sp>
      <p:sp>
        <p:nvSpPr>
          <p:cNvPr id="106" name="文字方塊 105">
            <a:extLst>
              <a:ext uri="{FF2B5EF4-FFF2-40B4-BE49-F238E27FC236}">
                <a16:creationId xmlns:a16="http://schemas.microsoft.com/office/drawing/2014/main" id="{E3F060A6-A005-4A5F-A363-8B01DEC00C8D}"/>
              </a:ext>
            </a:extLst>
          </p:cNvPr>
          <p:cNvSpPr txBox="1"/>
          <p:nvPr/>
        </p:nvSpPr>
        <p:spPr>
          <a:xfrm>
            <a:off x="1607644" y="5000545"/>
            <a:ext cx="275771" cy="369332"/>
          </a:xfrm>
          <a:prstGeom prst="rect">
            <a:avLst/>
          </a:prstGeom>
          <a:noFill/>
        </p:spPr>
        <p:txBody>
          <a:bodyPr wrap="square" rtlCol="0">
            <a:spAutoFit/>
          </a:bodyPr>
          <a:lstStyle/>
          <a:p>
            <a:r>
              <a:rPr lang="en-US" altLang="zh-HK" dirty="0"/>
              <a:t>3</a:t>
            </a:r>
            <a:endParaRPr lang="zh-HK" altLang="en-US" dirty="0"/>
          </a:p>
        </p:txBody>
      </p:sp>
      <p:sp>
        <p:nvSpPr>
          <p:cNvPr id="110" name="文字方塊 109">
            <a:extLst>
              <a:ext uri="{FF2B5EF4-FFF2-40B4-BE49-F238E27FC236}">
                <a16:creationId xmlns:a16="http://schemas.microsoft.com/office/drawing/2014/main" id="{19BF0628-FE7A-4A6A-ACF3-811694C77E17}"/>
              </a:ext>
            </a:extLst>
          </p:cNvPr>
          <p:cNvSpPr txBox="1"/>
          <p:nvPr/>
        </p:nvSpPr>
        <p:spPr>
          <a:xfrm>
            <a:off x="2372756" y="5027433"/>
            <a:ext cx="296724" cy="369332"/>
          </a:xfrm>
          <a:prstGeom prst="rect">
            <a:avLst/>
          </a:prstGeom>
          <a:noFill/>
        </p:spPr>
        <p:txBody>
          <a:bodyPr wrap="square" rtlCol="0">
            <a:spAutoFit/>
          </a:bodyPr>
          <a:lstStyle/>
          <a:p>
            <a:r>
              <a:rPr lang="en-US" altLang="zh-HK" dirty="0">
                <a:solidFill>
                  <a:schemeClr val="accent2"/>
                </a:solidFill>
              </a:rPr>
              <a:t>1</a:t>
            </a:r>
            <a:endParaRPr lang="zh-HK" altLang="en-US" dirty="0">
              <a:solidFill>
                <a:schemeClr val="accent2"/>
              </a:solidFill>
            </a:endParaRPr>
          </a:p>
        </p:txBody>
      </p:sp>
      <p:sp>
        <p:nvSpPr>
          <p:cNvPr id="111" name="文字方塊 110">
            <a:extLst>
              <a:ext uri="{FF2B5EF4-FFF2-40B4-BE49-F238E27FC236}">
                <a16:creationId xmlns:a16="http://schemas.microsoft.com/office/drawing/2014/main" id="{F2107288-4786-4FE1-88E0-F65CC18313F1}"/>
              </a:ext>
            </a:extLst>
          </p:cNvPr>
          <p:cNvSpPr txBox="1"/>
          <p:nvPr/>
        </p:nvSpPr>
        <p:spPr>
          <a:xfrm>
            <a:off x="2151395" y="5298279"/>
            <a:ext cx="202096" cy="369332"/>
          </a:xfrm>
          <a:prstGeom prst="rect">
            <a:avLst/>
          </a:prstGeom>
          <a:noFill/>
        </p:spPr>
        <p:txBody>
          <a:bodyPr wrap="square" rtlCol="0">
            <a:spAutoFit/>
          </a:bodyPr>
          <a:lstStyle/>
          <a:p>
            <a:r>
              <a:rPr lang="en-US" altLang="zh-TW" dirty="0">
                <a:solidFill>
                  <a:srgbClr val="7030A0"/>
                </a:solidFill>
              </a:rPr>
              <a:t>4</a:t>
            </a:r>
            <a:endParaRPr lang="zh-HK" altLang="en-US" dirty="0">
              <a:solidFill>
                <a:srgbClr val="7030A0"/>
              </a:solidFill>
            </a:endParaRPr>
          </a:p>
        </p:txBody>
      </p:sp>
      <p:sp>
        <p:nvSpPr>
          <p:cNvPr id="112" name="橢圓 111">
            <a:extLst>
              <a:ext uri="{FF2B5EF4-FFF2-40B4-BE49-F238E27FC236}">
                <a16:creationId xmlns:a16="http://schemas.microsoft.com/office/drawing/2014/main" id="{0217D8F8-BDAC-476F-9097-0DB35D15CA55}"/>
              </a:ext>
            </a:extLst>
          </p:cNvPr>
          <p:cNvSpPr/>
          <p:nvPr/>
        </p:nvSpPr>
        <p:spPr>
          <a:xfrm>
            <a:off x="7955503" y="4514265"/>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3" name="橢圓 112">
            <a:extLst>
              <a:ext uri="{FF2B5EF4-FFF2-40B4-BE49-F238E27FC236}">
                <a16:creationId xmlns:a16="http://schemas.microsoft.com/office/drawing/2014/main" id="{092747EC-26F3-457B-A1AD-93FCC42647DD}"/>
              </a:ext>
            </a:extLst>
          </p:cNvPr>
          <p:cNvSpPr/>
          <p:nvPr/>
        </p:nvSpPr>
        <p:spPr>
          <a:xfrm>
            <a:off x="5567372" y="4516950"/>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14" name="直線接點 113">
            <a:extLst>
              <a:ext uri="{FF2B5EF4-FFF2-40B4-BE49-F238E27FC236}">
                <a16:creationId xmlns:a16="http://schemas.microsoft.com/office/drawing/2014/main" id="{DDBBED9E-41FD-48AA-92AF-3C297FBA9D05}"/>
              </a:ext>
            </a:extLst>
          </p:cNvPr>
          <p:cNvCxnSpPr>
            <a:cxnSpLocks/>
            <a:stCxn id="113" idx="6"/>
          </p:cNvCxnSpPr>
          <p:nvPr/>
        </p:nvCxnSpPr>
        <p:spPr>
          <a:xfrm>
            <a:off x="5769468" y="4619655"/>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115" name="橢圓 114">
            <a:extLst>
              <a:ext uri="{FF2B5EF4-FFF2-40B4-BE49-F238E27FC236}">
                <a16:creationId xmlns:a16="http://schemas.microsoft.com/office/drawing/2014/main" id="{571ED632-7A6F-4FA6-BFA1-100DFD100932}"/>
              </a:ext>
            </a:extLst>
          </p:cNvPr>
          <p:cNvSpPr/>
          <p:nvPr/>
        </p:nvSpPr>
        <p:spPr>
          <a:xfrm>
            <a:off x="6362502" y="4516950"/>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16" name="直線接點 115">
            <a:extLst>
              <a:ext uri="{FF2B5EF4-FFF2-40B4-BE49-F238E27FC236}">
                <a16:creationId xmlns:a16="http://schemas.microsoft.com/office/drawing/2014/main" id="{AF2DA172-B5E6-4296-A9C3-04B49C9B7F63}"/>
              </a:ext>
            </a:extLst>
          </p:cNvPr>
          <p:cNvCxnSpPr>
            <a:cxnSpLocks/>
            <a:stCxn id="115" idx="6"/>
          </p:cNvCxnSpPr>
          <p:nvPr/>
        </p:nvCxnSpPr>
        <p:spPr>
          <a:xfrm>
            <a:off x="6564598" y="4619655"/>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橢圓 116">
            <a:extLst>
              <a:ext uri="{FF2B5EF4-FFF2-40B4-BE49-F238E27FC236}">
                <a16:creationId xmlns:a16="http://schemas.microsoft.com/office/drawing/2014/main" id="{BA278F7E-6D52-44F0-AFEE-239EAE0F67FB}"/>
              </a:ext>
            </a:extLst>
          </p:cNvPr>
          <p:cNvSpPr/>
          <p:nvPr/>
        </p:nvSpPr>
        <p:spPr>
          <a:xfrm>
            <a:off x="7157632" y="4516950"/>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18" name="直線接點 117">
            <a:extLst>
              <a:ext uri="{FF2B5EF4-FFF2-40B4-BE49-F238E27FC236}">
                <a16:creationId xmlns:a16="http://schemas.microsoft.com/office/drawing/2014/main" id="{337CFDB6-E75B-4ED3-B6DF-F7E7CA331E90}"/>
              </a:ext>
            </a:extLst>
          </p:cNvPr>
          <p:cNvCxnSpPr>
            <a:cxnSpLocks/>
          </p:cNvCxnSpPr>
          <p:nvPr/>
        </p:nvCxnSpPr>
        <p:spPr>
          <a:xfrm>
            <a:off x="6463550" y="3953734"/>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19" name="橢圓 118">
            <a:extLst>
              <a:ext uri="{FF2B5EF4-FFF2-40B4-BE49-F238E27FC236}">
                <a16:creationId xmlns:a16="http://schemas.microsoft.com/office/drawing/2014/main" id="{F3AD9B58-53C9-41B1-A573-A09E479ECAD9}"/>
              </a:ext>
            </a:extLst>
          </p:cNvPr>
          <p:cNvSpPr/>
          <p:nvPr/>
        </p:nvSpPr>
        <p:spPr>
          <a:xfrm>
            <a:off x="6362502" y="3748324"/>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20" name="直線接點 119">
            <a:extLst>
              <a:ext uri="{FF2B5EF4-FFF2-40B4-BE49-F238E27FC236}">
                <a16:creationId xmlns:a16="http://schemas.microsoft.com/office/drawing/2014/main" id="{DD5686CB-7428-4D66-ABD9-285A7E4D6B93}"/>
              </a:ext>
            </a:extLst>
          </p:cNvPr>
          <p:cNvCxnSpPr>
            <a:cxnSpLocks/>
          </p:cNvCxnSpPr>
          <p:nvPr/>
        </p:nvCxnSpPr>
        <p:spPr>
          <a:xfrm>
            <a:off x="7258680" y="3963673"/>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21" name="橢圓 120">
            <a:extLst>
              <a:ext uri="{FF2B5EF4-FFF2-40B4-BE49-F238E27FC236}">
                <a16:creationId xmlns:a16="http://schemas.microsoft.com/office/drawing/2014/main" id="{3116B20C-9D22-46C8-AF5B-062516778843}"/>
              </a:ext>
            </a:extLst>
          </p:cNvPr>
          <p:cNvSpPr/>
          <p:nvPr/>
        </p:nvSpPr>
        <p:spPr>
          <a:xfrm>
            <a:off x="7157632" y="3758263"/>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22" name="直線接點 121">
            <a:extLst>
              <a:ext uri="{FF2B5EF4-FFF2-40B4-BE49-F238E27FC236}">
                <a16:creationId xmlns:a16="http://schemas.microsoft.com/office/drawing/2014/main" id="{BDE131D1-131C-44CD-A423-6FC60EE3E913}"/>
              </a:ext>
            </a:extLst>
          </p:cNvPr>
          <p:cNvCxnSpPr>
            <a:cxnSpLocks/>
          </p:cNvCxnSpPr>
          <p:nvPr/>
        </p:nvCxnSpPr>
        <p:spPr>
          <a:xfrm>
            <a:off x="7357440" y="4626055"/>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125" name="文字方塊 124">
            <a:extLst>
              <a:ext uri="{FF2B5EF4-FFF2-40B4-BE49-F238E27FC236}">
                <a16:creationId xmlns:a16="http://schemas.microsoft.com/office/drawing/2014/main" id="{C055267F-688E-4611-A0A2-E4221287B348}"/>
              </a:ext>
            </a:extLst>
          </p:cNvPr>
          <p:cNvSpPr txBox="1"/>
          <p:nvPr/>
        </p:nvSpPr>
        <p:spPr>
          <a:xfrm>
            <a:off x="5768099" y="4232657"/>
            <a:ext cx="296724" cy="369332"/>
          </a:xfrm>
          <a:prstGeom prst="rect">
            <a:avLst/>
          </a:prstGeom>
          <a:noFill/>
        </p:spPr>
        <p:txBody>
          <a:bodyPr wrap="square" rtlCol="0">
            <a:spAutoFit/>
          </a:bodyPr>
          <a:lstStyle/>
          <a:p>
            <a:r>
              <a:rPr lang="en-US" altLang="zh-HK" dirty="0"/>
              <a:t>1</a:t>
            </a:r>
            <a:endParaRPr lang="zh-HK" altLang="en-US" dirty="0"/>
          </a:p>
        </p:txBody>
      </p:sp>
      <p:sp>
        <p:nvSpPr>
          <p:cNvPr id="126" name="文字方塊 125">
            <a:extLst>
              <a:ext uri="{FF2B5EF4-FFF2-40B4-BE49-F238E27FC236}">
                <a16:creationId xmlns:a16="http://schemas.microsoft.com/office/drawing/2014/main" id="{7F170031-58C0-43E6-BD17-7231B218DB45}"/>
              </a:ext>
            </a:extLst>
          </p:cNvPr>
          <p:cNvSpPr txBox="1"/>
          <p:nvPr/>
        </p:nvSpPr>
        <p:spPr>
          <a:xfrm>
            <a:off x="6973086" y="3972726"/>
            <a:ext cx="275771" cy="369332"/>
          </a:xfrm>
          <a:prstGeom prst="rect">
            <a:avLst/>
          </a:prstGeom>
          <a:noFill/>
        </p:spPr>
        <p:txBody>
          <a:bodyPr wrap="square" rtlCol="0">
            <a:spAutoFit/>
          </a:bodyPr>
          <a:lstStyle/>
          <a:p>
            <a:r>
              <a:rPr lang="en-US" altLang="zh-HK" dirty="0"/>
              <a:t>3</a:t>
            </a:r>
            <a:endParaRPr lang="zh-HK" altLang="en-US" dirty="0"/>
          </a:p>
        </p:txBody>
      </p:sp>
      <p:sp>
        <p:nvSpPr>
          <p:cNvPr id="128" name="文字方塊 127">
            <a:extLst>
              <a:ext uri="{FF2B5EF4-FFF2-40B4-BE49-F238E27FC236}">
                <a16:creationId xmlns:a16="http://schemas.microsoft.com/office/drawing/2014/main" id="{390859C7-DF40-4BDA-9BB3-D09513CBD728}"/>
              </a:ext>
            </a:extLst>
          </p:cNvPr>
          <p:cNvSpPr txBox="1"/>
          <p:nvPr/>
        </p:nvSpPr>
        <p:spPr>
          <a:xfrm>
            <a:off x="7516837" y="4270460"/>
            <a:ext cx="202096" cy="369332"/>
          </a:xfrm>
          <a:prstGeom prst="rect">
            <a:avLst/>
          </a:prstGeom>
          <a:noFill/>
        </p:spPr>
        <p:txBody>
          <a:bodyPr wrap="square" rtlCol="0">
            <a:spAutoFit/>
          </a:bodyPr>
          <a:lstStyle/>
          <a:p>
            <a:r>
              <a:rPr lang="en-US" altLang="zh-TW" dirty="0"/>
              <a:t>4</a:t>
            </a:r>
            <a:endParaRPr lang="zh-HK" altLang="en-US" dirty="0"/>
          </a:p>
        </p:txBody>
      </p:sp>
      <p:sp>
        <p:nvSpPr>
          <p:cNvPr id="129" name="橢圓 128">
            <a:extLst>
              <a:ext uri="{FF2B5EF4-FFF2-40B4-BE49-F238E27FC236}">
                <a16:creationId xmlns:a16="http://schemas.microsoft.com/office/drawing/2014/main" id="{DE4F7236-CC04-46E9-9A91-A7A09D5F959B}"/>
              </a:ext>
            </a:extLst>
          </p:cNvPr>
          <p:cNvSpPr/>
          <p:nvPr/>
        </p:nvSpPr>
        <p:spPr>
          <a:xfrm>
            <a:off x="6466291" y="5884333"/>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30" name="直線接點 129">
            <a:extLst>
              <a:ext uri="{FF2B5EF4-FFF2-40B4-BE49-F238E27FC236}">
                <a16:creationId xmlns:a16="http://schemas.microsoft.com/office/drawing/2014/main" id="{7AF01C13-DB2D-4036-8639-60491F47A620}"/>
              </a:ext>
            </a:extLst>
          </p:cNvPr>
          <p:cNvCxnSpPr>
            <a:cxnSpLocks/>
            <a:stCxn id="129" idx="6"/>
          </p:cNvCxnSpPr>
          <p:nvPr/>
        </p:nvCxnSpPr>
        <p:spPr>
          <a:xfrm>
            <a:off x="6668387" y="5987038"/>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131" name="橢圓 130">
            <a:extLst>
              <a:ext uri="{FF2B5EF4-FFF2-40B4-BE49-F238E27FC236}">
                <a16:creationId xmlns:a16="http://schemas.microsoft.com/office/drawing/2014/main" id="{886F10F8-55F5-46EF-984B-48EEB26C0EF8}"/>
              </a:ext>
            </a:extLst>
          </p:cNvPr>
          <p:cNvSpPr/>
          <p:nvPr/>
        </p:nvSpPr>
        <p:spPr>
          <a:xfrm>
            <a:off x="7261421" y="5884333"/>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32" name="直線接點 131">
            <a:extLst>
              <a:ext uri="{FF2B5EF4-FFF2-40B4-BE49-F238E27FC236}">
                <a16:creationId xmlns:a16="http://schemas.microsoft.com/office/drawing/2014/main" id="{86A9DD6E-063D-4DFD-BDF4-175511833F3F}"/>
              </a:ext>
            </a:extLst>
          </p:cNvPr>
          <p:cNvCxnSpPr>
            <a:cxnSpLocks/>
            <a:stCxn id="131" idx="6"/>
          </p:cNvCxnSpPr>
          <p:nvPr/>
        </p:nvCxnSpPr>
        <p:spPr>
          <a:xfrm>
            <a:off x="7463517" y="5987038"/>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133" name="橢圓 132">
            <a:extLst>
              <a:ext uri="{FF2B5EF4-FFF2-40B4-BE49-F238E27FC236}">
                <a16:creationId xmlns:a16="http://schemas.microsoft.com/office/drawing/2014/main" id="{C328AF09-2CC1-4F0D-85B4-F768C954AEAA}"/>
              </a:ext>
            </a:extLst>
          </p:cNvPr>
          <p:cNvSpPr/>
          <p:nvPr/>
        </p:nvSpPr>
        <p:spPr>
          <a:xfrm>
            <a:off x="8056551" y="5884333"/>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34" name="直線接點 133">
            <a:extLst>
              <a:ext uri="{FF2B5EF4-FFF2-40B4-BE49-F238E27FC236}">
                <a16:creationId xmlns:a16="http://schemas.microsoft.com/office/drawing/2014/main" id="{919EFD14-F2AA-4A62-966A-94F6FA61F3D4}"/>
              </a:ext>
            </a:extLst>
          </p:cNvPr>
          <p:cNvCxnSpPr>
            <a:cxnSpLocks/>
          </p:cNvCxnSpPr>
          <p:nvPr/>
        </p:nvCxnSpPr>
        <p:spPr>
          <a:xfrm>
            <a:off x="7362469" y="5321117"/>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35" name="橢圓 134">
            <a:extLst>
              <a:ext uri="{FF2B5EF4-FFF2-40B4-BE49-F238E27FC236}">
                <a16:creationId xmlns:a16="http://schemas.microsoft.com/office/drawing/2014/main" id="{3412E212-15BB-43CD-ADB4-E766021178DD}"/>
              </a:ext>
            </a:extLst>
          </p:cNvPr>
          <p:cNvSpPr/>
          <p:nvPr/>
        </p:nvSpPr>
        <p:spPr>
          <a:xfrm>
            <a:off x="7261421" y="5115707"/>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6" name="橢圓 135">
            <a:extLst>
              <a:ext uri="{FF2B5EF4-FFF2-40B4-BE49-F238E27FC236}">
                <a16:creationId xmlns:a16="http://schemas.microsoft.com/office/drawing/2014/main" id="{5B508547-EFF3-4C8B-A637-5752B7BACF8E}"/>
              </a:ext>
            </a:extLst>
          </p:cNvPr>
          <p:cNvSpPr/>
          <p:nvPr/>
        </p:nvSpPr>
        <p:spPr>
          <a:xfrm>
            <a:off x="5668420" y="5887018"/>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39" name="直線接點 138">
            <a:extLst>
              <a:ext uri="{FF2B5EF4-FFF2-40B4-BE49-F238E27FC236}">
                <a16:creationId xmlns:a16="http://schemas.microsoft.com/office/drawing/2014/main" id="{ABD7020B-A96C-433B-921A-5BD77B1590CC}"/>
              </a:ext>
            </a:extLst>
          </p:cNvPr>
          <p:cNvCxnSpPr>
            <a:cxnSpLocks/>
          </p:cNvCxnSpPr>
          <p:nvPr/>
        </p:nvCxnSpPr>
        <p:spPr>
          <a:xfrm>
            <a:off x="5868228" y="5996123"/>
            <a:ext cx="593034" cy="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直線接點 139">
            <a:extLst>
              <a:ext uri="{FF2B5EF4-FFF2-40B4-BE49-F238E27FC236}">
                <a16:creationId xmlns:a16="http://schemas.microsoft.com/office/drawing/2014/main" id="{C9941462-31D6-45BC-9DFE-C02D1FEBD0E5}"/>
              </a:ext>
            </a:extLst>
          </p:cNvPr>
          <p:cNvCxnSpPr>
            <a:cxnSpLocks/>
          </p:cNvCxnSpPr>
          <p:nvPr/>
        </p:nvCxnSpPr>
        <p:spPr>
          <a:xfrm>
            <a:off x="6573427" y="5331056"/>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41" name="橢圓 140">
            <a:extLst>
              <a:ext uri="{FF2B5EF4-FFF2-40B4-BE49-F238E27FC236}">
                <a16:creationId xmlns:a16="http://schemas.microsoft.com/office/drawing/2014/main" id="{77DDCF93-C36F-435F-AAE1-7F3C26693AE5}"/>
              </a:ext>
            </a:extLst>
          </p:cNvPr>
          <p:cNvSpPr/>
          <p:nvPr/>
        </p:nvSpPr>
        <p:spPr>
          <a:xfrm>
            <a:off x="6472379" y="5125646"/>
            <a:ext cx="202096" cy="20541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2" name="文字方塊 141">
            <a:extLst>
              <a:ext uri="{FF2B5EF4-FFF2-40B4-BE49-F238E27FC236}">
                <a16:creationId xmlns:a16="http://schemas.microsoft.com/office/drawing/2014/main" id="{761257FB-A9D6-4B9E-95EB-06D39A92B0D1}"/>
              </a:ext>
            </a:extLst>
          </p:cNvPr>
          <p:cNvSpPr txBox="1"/>
          <p:nvPr/>
        </p:nvSpPr>
        <p:spPr>
          <a:xfrm>
            <a:off x="7656456" y="5602725"/>
            <a:ext cx="202096" cy="369332"/>
          </a:xfrm>
          <a:prstGeom prst="rect">
            <a:avLst/>
          </a:prstGeom>
          <a:noFill/>
        </p:spPr>
        <p:txBody>
          <a:bodyPr wrap="square" rtlCol="0">
            <a:spAutoFit/>
          </a:bodyPr>
          <a:lstStyle/>
          <a:p>
            <a:r>
              <a:rPr lang="en-US" altLang="zh-HK" dirty="0"/>
              <a:t>2</a:t>
            </a:r>
            <a:endParaRPr lang="zh-HK" altLang="en-US" dirty="0"/>
          </a:p>
        </p:txBody>
      </p:sp>
      <p:sp>
        <p:nvSpPr>
          <p:cNvPr id="143" name="文字方塊 142">
            <a:extLst>
              <a:ext uri="{FF2B5EF4-FFF2-40B4-BE49-F238E27FC236}">
                <a16:creationId xmlns:a16="http://schemas.microsoft.com/office/drawing/2014/main" id="{F0E0AB5C-CBF3-4E91-9DA2-D30794225605}"/>
              </a:ext>
            </a:extLst>
          </p:cNvPr>
          <p:cNvSpPr txBox="1"/>
          <p:nvPr/>
        </p:nvSpPr>
        <p:spPr>
          <a:xfrm>
            <a:off x="6248986" y="5369682"/>
            <a:ext cx="296724" cy="369332"/>
          </a:xfrm>
          <a:prstGeom prst="rect">
            <a:avLst/>
          </a:prstGeom>
          <a:noFill/>
        </p:spPr>
        <p:txBody>
          <a:bodyPr wrap="square" rtlCol="0">
            <a:spAutoFit/>
          </a:bodyPr>
          <a:lstStyle/>
          <a:p>
            <a:r>
              <a:rPr lang="en-US" altLang="zh-HK" dirty="0"/>
              <a:t>1</a:t>
            </a:r>
            <a:endParaRPr lang="zh-HK" altLang="en-US" dirty="0"/>
          </a:p>
        </p:txBody>
      </p:sp>
      <p:sp>
        <p:nvSpPr>
          <p:cNvPr id="144" name="文字方塊 143">
            <a:extLst>
              <a:ext uri="{FF2B5EF4-FFF2-40B4-BE49-F238E27FC236}">
                <a16:creationId xmlns:a16="http://schemas.microsoft.com/office/drawing/2014/main" id="{F468E591-ADB4-4762-831E-CFC2B2139522}"/>
              </a:ext>
            </a:extLst>
          </p:cNvPr>
          <p:cNvSpPr txBox="1"/>
          <p:nvPr/>
        </p:nvSpPr>
        <p:spPr>
          <a:xfrm>
            <a:off x="6027625" y="5640528"/>
            <a:ext cx="202096" cy="369332"/>
          </a:xfrm>
          <a:prstGeom prst="rect">
            <a:avLst/>
          </a:prstGeom>
          <a:noFill/>
        </p:spPr>
        <p:txBody>
          <a:bodyPr wrap="square" rtlCol="0">
            <a:spAutoFit/>
          </a:bodyPr>
          <a:lstStyle/>
          <a:p>
            <a:r>
              <a:rPr lang="en-US" altLang="zh-TW" dirty="0"/>
              <a:t>4</a:t>
            </a:r>
            <a:endParaRPr lang="zh-HK" altLang="en-US" dirty="0"/>
          </a:p>
        </p:txBody>
      </p:sp>
      <p:cxnSp>
        <p:nvCxnSpPr>
          <p:cNvPr id="13" name="直線單箭頭接點 12">
            <a:extLst>
              <a:ext uri="{FF2B5EF4-FFF2-40B4-BE49-F238E27FC236}">
                <a16:creationId xmlns:a16="http://schemas.microsoft.com/office/drawing/2014/main" id="{90C8BDFB-6EB9-4A54-B7CD-34DBFDC6D18C}"/>
              </a:ext>
            </a:extLst>
          </p:cNvPr>
          <p:cNvCxnSpPr>
            <a:cxnSpLocks/>
          </p:cNvCxnSpPr>
          <p:nvPr/>
        </p:nvCxnSpPr>
        <p:spPr>
          <a:xfrm flipV="1">
            <a:off x="4579224" y="4529797"/>
            <a:ext cx="794881" cy="88195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a:extLst>
              <a:ext uri="{FF2B5EF4-FFF2-40B4-BE49-F238E27FC236}">
                <a16:creationId xmlns:a16="http://schemas.microsoft.com/office/drawing/2014/main" id="{333E28E7-A166-4BFA-9091-5C72B7DC500E}"/>
              </a:ext>
            </a:extLst>
          </p:cNvPr>
          <p:cNvCxnSpPr>
            <a:cxnSpLocks/>
          </p:cNvCxnSpPr>
          <p:nvPr/>
        </p:nvCxnSpPr>
        <p:spPr>
          <a:xfrm>
            <a:off x="4767267" y="5781078"/>
            <a:ext cx="606838" cy="20651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直線接點 144">
            <a:extLst>
              <a:ext uri="{FF2B5EF4-FFF2-40B4-BE49-F238E27FC236}">
                <a16:creationId xmlns:a16="http://schemas.microsoft.com/office/drawing/2014/main" id="{7C5EFB60-D7D3-4019-A823-12B3EBF60EC4}"/>
              </a:ext>
            </a:extLst>
          </p:cNvPr>
          <p:cNvCxnSpPr>
            <a:cxnSpLocks/>
          </p:cNvCxnSpPr>
          <p:nvPr/>
        </p:nvCxnSpPr>
        <p:spPr>
          <a:xfrm>
            <a:off x="2688343" y="4224836"/>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46" name="橢圓 145">
            <a:extLst>
              <a:ext uri="{FF2B5EF4-FFF2-40B4-BE49-F238E27FC236}">
                <a16:creationId xmlns:a16="http://schemas.microsoft.com/office/drawing/2014/main" id="{BD5A155B-8F02-4B7E-AE0F-CC5F9A01C066}"/>
              </a:ext>
            </a:extLst>
          </p:cNvPr>
          <p:cNvSpPr/>
          <p:nvPr/>
        </p:nvSpPr>
        <p:spPr>
          <a:xfrm>
            <a:off x="2587295" y="4019426"/>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8" name="文字方塊 147">
            <a:extLst>
              <a:ext uri="{FF2B5EF4-FFF2-40B4-BE49-F238E27FC236}">
                <a16:creationId xmlns:a16="http://schemas.microsoft.com/office/drawing/2014/main" id="{E484C0FC-D6BD-44DE-B8DE-2AE32FBB58AC}"/>
              </a:ext>
            </a:extLst>
          </p:cNvPr>
          <p:cNvSpPr txBox="1"/>
          <p:nvPr/>
        </p:nvSpPr>
        <p:spPr>
          <a:xfrm>
            <a:off x="4699555" y="5260476"/>
            <a:ext cx="1198093" cy="369332"/>
          </a:xfrm>
          <a:prstGeom prst="rect">
            <a:avLst/>
          </a:prstGeom>
          <a:noFill/>
        </p:spPr>
        <p:txBody>
          <a:bodyPr wrap="square" rtlCol="0">
            <a:spAutoFit/>
          </a:bodyPr>
          <a:lstStyle/>
          <a:p>
            <a:r>
              <a:rPr lang="en-US" altLang="zh-HK" dirty="0">
                <a:solidFill>
                  <a:srgbClr val="7030A0"/>
                </a:solidFill>
              </a:rPr>
              <a:t>By Alice</a:t>
            </a:r>
            <a:endParaRPr lang="zh-HK" altLang="en-US" dirty="0">
              <a:solidFill>
                <a:srgbClr val="7030A0"/>
              </a:solidFill>
            </a:endParaRPr>
          </a:p>
        </p:txBody>
      </p:sp>
      <p:cxnSp>
        <p:nvCxnSpPr>
          <p:cNvPr id="186" name="直線接點 185">
            <a:extLst>
              <a:ext uri="{FF2B5EF4-FFF2-40B4-BE49-F238E27FC236}">
                <a16:creationId xmlns:a16="http://schemas.microsoft.com/office/drawing/2014/main" id="{231C2030-7AA2-4BE3-AF20-571FDA00D3F3}"/>
              </a:ext>
            </a:extLst>
          </p:cNvPr>
          <p:cNvCxnSpPr>
            <a:cxnSpLocks/>
          </p:cNvCxnSpPr>
          <p:nvPr/>
        </p:nvCxnSpPr>
        <p:spPr>
          <a:xfrm>
            <a:off x="2789390" y="4140197"/>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187" name="橢圓 186">
            <a:extLst>
              <a:ext uri="{FF2B5EF4-FFF2-40B4-BE49-F238E27FC236}">
                <a16:creationId xmlns:a16="http://schemas.microsoft.com/office/drawing/2014/main" id="{05D75CB3-9106-491C-95D2-15451B64730E}"/>
              </a:ext>
            </a:extLst>
          </p:cNvPr>
          <p:cNvSpPr/>
          <p:nvPr/>
        </p:nvSpPr>
        <p:spPr>
          <a:xfrm>
            <a:off x="3382424" y="4037492"/>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1228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animBg="1"/>
      <p:bldP spid="113" grpId="0" animBg="1"/>
      <p:bldP spid="115" grpId="0" animBg="1"/>
      <p:bldP spid="117" grpId="0" animBg="1"/>
      <p:bldP spid="119" grpId="0" animBg="1"/>
      <p:bldP spid="121" grpId="0" animBg="1"/>
      <p:bldP spid="125" grpId="0"/>
      <p:bldP spid="126" grpId="0"/>
      <p:bldP spid="128" grpId="0"/>
      <p:bldP spid="129" grpId="0" animBg="1"/>
      <p:bldP spid="131" grpId="0" animBg="1"/>
      <p:bldP spid="133" grpId="0" animBg="1"/>
      <p:bldP spid="135" grpId="0" animBg="1"/>
      <p:bldP spid="136" grpId="0" animBg="1"/>
      <p:bldP spid="141" grpId="0" animBg="1"/>
      <p:bldP spid="142" grpId="0"/>
      <p:bldP spid="143" grpId="0"/>
      <p:bldP spid="144" grpId="0"/>
      <p:bldP spid="1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E53BDC5-5A78-454C-AC64-4A7784B37505}"/>
              </a:ext>
            </a:extLst>
          </p:cNvPr>
          <p:cNvSpPr>
            <a:spLocks noGrp="1"/>
          </p:cNvSpPr>
          <p:nvPr>
            <p:ph idx="1"/>
          </p:nvPr>
        </p:nvSpPr>
        <p:spPr>
          <a:xfrm>
            <a:off x="178129" y="108775"/>
            <a:ext cx="11706498" cy="2314427"/>
          </a:xfrm>
        </p:spPr>
        <p:txBody>
          <a:bodyPr>
            <a:normAutofit/>
          </a:bodyPr>
          <a:lstStyle/>
          <a:p>
            <a:r>
              <a:rPr lang="en-US" altLang="zh-HK" dirty="0"/>
              <a:t>With the three properties, Alice can maintain the following </a:t>
            </a:r>
            <a:r>
              <a:rPr lang="en-US" altLang="zh-HK" b="1" dirty="0"/>
              <a:t>cycle</a:t>
            </a:r>
            <a:r>
              <a:rPr lang="en-US" altLang="zh-HK" dirty="0"/>
              <a:t> and will win:</a:t>
            </a:r>
            <a:endParaRPr lang="zh-HK" altLang="en-US" dirty="0"/>
          </a:p>
        </p:txBody>
      </p:sp>
      <p:sp>
        <p:nvSpPr>
          <p:cNvPr id="4" name="投影片編號版面配置區 3">
            <a:extLst>
              <a:ext uri="{FF2B5EF4-FFF2-40B4-BE49-F238E27FC236}">
                <a16:creationId xmlns:a16="http://schemas.microsoft.com/office/drawing/2014/main" id="{491CD9E7-958D-4FE6-9D2F-5832C476EAFC}"/>
              </a:ext>
            </a:extLst>
          </p:cNvPr>
          <p:cNvSpPr>
            <a:spLocks noGrp="1"/>
          </p:cNvSpPr>
          <p:nvPr>
            <p:ph type="sldNum" sz="quarter" idx="12"/>
          </p:nvPr>
        </p:nvSpPr>
        <p:spPr/>
        <p:txBody>
          <a:bodyPr/>
          <a:lstStyle/>
          <a:p>
            <a:fld id="{2B5136D5-BB38-4E38-9E80-84FB33226061}" type="slidenum">
              <a:rPr lang="zh-HK" altLang="en-US" smtClean="0"/>
              <a:t>16</a:t>
            </a:fld>
            <a:endParaRPr lang="zh-HK" altLang="en-US"/>
          </a:p>
        </p:txBody>
      </p:sp>
      <p:sp>
        <p:nvSpPr>
          <p:cNvPr id="5" name="文字方塊 4">
            <a:extLst>
              <a:ext uri="{FF2B5EF4-FFF2-40B4-BE49-F238E27FC236}">
                <a16:creationId xmlns:a16="http://schemas.microsoft.com/office/drawing/2014/main" id="{B2F79A95-B020-4740-A8D8-C109E80F1B54}"/>
              </a:ext>
            </a:extLst>
          </p:cNvPr>
          <p:cNvSpPr txBox="1"/>
          <p:nvPr/>
        </p:nvSpPr>
        <p:spPr>
          <a:xfrm>
            <a:off x="1504009" y="808952"/>
            <a:ext cx="1706880" cy="707886"/>
          </a:xfrm>
          <a:prstGeom prst="rect">
            <a:avLst/>
          </a:prstGeom>
          <a:noFill/>
        </p:spPr>
        <p:txBody>
          <a:bodyPr wrap="square" rtlCol="0">
            <a:spAutoFit/>
          </a:bodyPr>
          <a:lstStyle/>
          <a:p>
            <a:r>
              <a:rPr lang="en-US" altLang="zh-HK" sz="2000" dirty="0"/>
              <a:t>T</a:t>
            </a:r>
            <a:r>
              <a:rPr lang="en-US" altLang="zh-HK" sz="2000" baseline="-25000" dirty="0"/>
              <a:t>1 </a:t>
            </a:r>
            <a:r>
              <a:rPr lang="en-US" altLang="zh-HK" sz="2000" dirty="0"/>
              <a:t>(permitted type 2)</a:t>
            </a:r>
            <a:endParaRPr lang="zh-HK" altLang="en-US" sz="2000" dirty="0"/>
          </a:p>
        </p:txBody>
      </p:sp>
      <p:sp>
        <p:nvSpPr>
          <p:cNvPr id="6" name="文字方塊 5">
            <a:extLst>
              <a:ext uri="{FF2B5EF4-FFF2-40B4-BE49-F238E27FC236}">
                <a16:creationId xmlns:a16="http://schemas.microsoft.com/office/drawing/2014/main" id="{FB6C9694-890D-4DF5-9873-57D2D239A4C0}"/>
              </a:ext>
            </a:extLst>
          </p:cNvPr>
          <p:cNvSpPr txBox="1"/>
          <p:nvPr/>
        </p:nvSpPr>
        <p:spPr>
          <a:xfrm>
            <a:off x="3363289" y="808952"/>
            <a:ext cx="2449510" cy="400110"/>
          </a:xfrm>
          <a:prstGeom prst="rect">
            <a:avLst/>
          </a:prstGeom>
          <a:noFill/>
        </p:spPr>
        <p:txBody>
          <a:bodyPr wrap="square" rtlCol="0">
            <a:spAutoFit/>
          </a:bodyPr>
          <a:lstStyle/>
          <a:p>
            <a:r>
              <a:rPr lang="en-US" altLang="zh-HK" sz="2000" dirty="0"/>
              <a:t>T</a:t>
            </a:r>
            <a:r>
              <a:rPr lang="en-US" altLang="zh-HK" sz="2000" baseline="-25000" dirty="0"/>
              <a:t>2 </a:t>
            </a:r>
            <a:r>
              <a:rPr lang="en-US" altLang="zh-HK" sz="2000" dirty="0"/>
              <a:t>(permitted type 3)</a:t>
            </a:r>
            <a:endParaRPr lang="zh-HK" altLang="en-US" sz="2000" dirty="0"/>
          </a:p>
        </p:txBody>
      </p:sp>
      <p:sp>
        <p:nvSpPr>
          <p:cNvPr id="7" name="文字方塊 6">
            <a:extLst>
              <a:ext uri="{FF2B5EF4-FFF2-40B4-BE49-F238E27FC236}">
                <a16:creationId xmlns:a16="http://schemas.microsoft.com/office/drawing/2014/main" id="{53D535DF-61F9-4E35-9B15-39D43ED0E695}"/>
              </a:ext>
            </a:extLst>
          </p:cNvPr>
          <p:cNvSpPr txBox="1"/>
          <p:nvPr/>
        </p:nvSpPr>
        <p:spPr>
          <a:xfrm>
            <a:off x="6201020" y="808956"/>
            <a:ext cx="3601247" cy="701854"/>
          </a:xfrm>
          <a:prstGeom prst="rect">
            <a:avLst/>
          </a:prstGeom>
          <a:noFill/>
        </p:spPr>
        <p:txBody>
          <a:bodyPr wrap="square" rtlCol="0">
            <a:spAutoFit/>
          </a:bodyPr>
          <a:lstStyle/>
          <a:p>
            <a:r>
              <a:rPr lang="en-US" altLang="zh-HK" sz="2000" dirty="0"/>
              <a:t>Other permitted subtrees of different types</a:t>
            </a:r>
            <a:endParaRPr lang="zh-HK" altLang="en-US" sz="2000" dirty="0"/>
          </a:p>
        </p:txBody>
      </p:sp>
      <p:sp>
        <p:nvSpPr>
          <p:cNvPr id="8" name="文字方塊 7">
            <a:extLst>
              <a:ext uri="{FF2B5EF4-FFF2-40B4-BE49-F238E27FC236}">
                <a16:creationId xmlns:a16="http://schemas.microsoft.com/office/drawing/2014/main" id="{9903170F-7B0E-4CFF-9EDA-557CAE78BC05}"/>
              </a:ext>
            </a:extLst>
          </p:cNvPr>
          <p:cNvSpPr txBox="1"/>
          <p:nvPr/>
        </p:nvSpPr>
        <p:spPr>
          <a:xfrm>
            <a:off x="178129" y="808952"/>
            <a:ext cx="838200" cy="646331"/>
          </a:xfrm>
          <a:prstGeom prst="rect">
            <a:avLst/>
          </a:prstGeom>
          <a:noFill/>
        </p:spPr>
        <p:txBody>
          <a:bodyPr wrap="square" rtlCol="0">
            <a:spAutoFit/>
          </a:bodyPr>
          <a:lstStyle/>
          <a:p>
            <a:r>
              <a:rPr lang="en-US" altLang="zh-HK" dirty="0"/>
              <a:t>Bob’s turn</a:t>
            </a:r>
          </a:p>
        </p:txBody>
      </p:sp>
      <p:cxnSp>
        <p:nvCxnSpPr>
          <p:cNvPr id="10" name="直線單箭頭接點 9">
            <a:extLst>
              <a:ext uri="{FF2B5EF4-FFF2-40B4-BE49-F238E27FC236}">
                <a16:creationId xmlns:a16="http://schemas.microsoft.com/office/drawing/2014/main" id="{9B169109-6C7E-4E0A-AB74-0AB8F9C1A064}"/>
              </a:ext>
            </a:extLst>
          </p:cNvPr>
          <p:cNvCxnSpPr>
            <a:cxnSpLocks/>
            <a:endCxn id="11" idx="0"/>
          </p:cNvCxnSpPr>
          <p:nvPr/>
        </p:nvCxnSpPr>
        <p:spPr>
          <a:xfrm flipH="1">
            <a:off x="2982289" y="1300130"/>
            <a:ext cx="518160" cy="531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BEF72BD5-F92B-40E8-991F-E0A23D6F4B8C}"/>
              </a:ext>
            </a:extLst>
          </p:cNvPr>
          <p:cNvSpPr txBox="1"/>
          <p:nvPr/>
        </p:nvSpPr>
        <p:spPr>
          <a:xfrm>
            <a:off x="2052649" y="1831966"/>
            <a:ext cx="1859280" cy="707886"/>
          </a:xfrm>
          <a:prstGeom prst="rect">
            <a:avLst/>
          </a:prstGeom>
          <a:noFill/>
        </p:spPr>
        <p:txBody>
          <a:bodyPr wrap="square" rtlCol="0">
            <a:spAutoFit/>
          </a:bodyPr>
          <a:lstStyle/>
          <a:p>
            <a:pPr algn="ctr"/>
            <a:r>
              <a:rPr lang="en-US" altLang="zh-HK" sz="2000" dirty="0">
                <a:solidFill>
                  <a:srgbClr val="C00000"/>
                </a:solidFill>
              </a:rPr>
              <a:t>T</a:t>
            </a:r>
            <a:r>
              <a:rPr lang="en-US" altLang="zh-HK" sz="2000" baseline="-25000" dirty="0">
                <a:solidFill>
                  <a:srgbClr val="C00000"/>
                </a:solidFill>
              </a:rPr>
              <a:t>3 </a:t>
            </a:r>
            <a:r>
              <a:rPr lang="en-US" altLang="zh-HK" sz="2000" baseline="30000" dirty="0">
                <a:solidFill>
                  <a:srgbClr val="C00000"/>
                </a:solidFill>
              </a:rPr>
              <a:t> </a:t>
            </a:r>
            <a:r>
              <a:rPr lang="en-US" altLang="zh-HK" sz="2000" dirty="0">
                <a:solidFill>
                  <a:srgbClr val="C00000"/>
                </a:solidFill>
              </a:rPr>
              <a:t>(permitted type 1)</a:t>
            </a:r>
            <a:endParaRPr lang="zh-HK" altLang="en-US" sz="2000" dirty="0">
              <a:solidFill>
                <a:srgbClr val="C00000"/>
              </a:solidFill>
            </a:endParaRPr>
          </a:p>
        </p:txBody>
      </p:sp>
      <p:cxnSp>
        <p:nvCxnSpPr>
          <p:cNvPr id="14" name="直線單箭頭接點 13">
            <a:extLst>
              <a:ext uri="{FF2B5EF4-FFF2-40B4-BE49-F238E27FC236}">
                <a16:creationId xmlns:a16="http://schemas.microsoft.com/office/drawing/2014/main" id="{A5298F35-74B8-48C8-90DF-1C5AA5C820C9}"/>
              </a:ext>
            </a:extLst>
          </p:cNvPr>
          <p:cNvCxnSpPr>
            <a:cxnSpLocks/>
          </p:cNvCxnSpPr>
          <p:nvPr/>
        </p:nvCxnSpPr>
        <p:spPr>
          <a:xfrm>
            <a:off x="3561409" y="1300130"/>
            <a:ext cx="1112520" cy="531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字方塊 14">
            <a:extLst>
              <a:ext uri="{FF2B5EF4-FFF2-40B4-BE49-F238E27FC236}">
                <a16:creationId xmlns:a16="http://schemas.microsoft.com/office/drawing/2014/main" id="{B62964B0-2A60-471A-B841-DC5BE40E266D}"/>
              </a:ext>
            </a:extLst>
          </p:cNvPr>
          <p:cNvSpPr txBox="1"/>
          <p:nvPr/>
        </p:nvSpPr>
        <p:spPr>
          <a:xfrm>
            <a:off x="4033848" y="1831966"/>
            <a:ext cx="3781213" cy="400110"/>
          </a:xfrm>
          <a:prstGeom prst="rect">
            <a:avLst/>
          </a:prstGeom>
          <a:noFill/>
        </p:spPr>
        <p:txBody>
          <a:bodyPr wrap="square" rtlCol="0">
            <a:spAutoFit/>
          </a:bodyPr>
          <a:lstStyle/>
          <a:p>
            <a:pPr algn="ctr"/>
            <a:r>
              <a:rPr lang="en-US" altLang="zh-HK" sz="2000" dirty="0">
                <a:solidFill>
                  <a:srgbClr val="C00000"/>
                </a:solidFill>
              </a:rPr>
              <a:t>T</a:t>
            </a:r>
            <a:r>
              <a:rPr lang="en-US" altLang="zh-HK" sz="2000" baseline="-25000" dirty="0">
                <a:solidFill>
                  <a:srgbClr val="C00000"/>
                </a:solidFill>
              </a:rPr>
              <a:t>4 </a:t>
            </a:r>
            <a:r>
              <a:rPr lang="en-US" altLang="zh-HK" sz="2000" baseline="30000" dirty="0">
                <a:solidFill>
                  <a:srgbClr val="C00000"/>
                </a:solidFill>
              </a:rPr>
              <a:t> </a:t>
            </a:r>
            <a:r>
              <a:rPr lang="en-US" altLang="zh-HK" sz="2000" dirty="0">
                <a:solidFill>
                  <a:srgbClr val="C00000"/>
                </a:solidFill>
              </a:rPr>
              <a:t>(unpermitted/permitted)</a:t>
            </a:r>
            <a:endParaRPr lang="zh-HK" altLang="en-US" sz="2000" dirty="0">
              <a:solidFill>
                <a:srgbClr val="C00000"/>
              </a:solidFill>
            </a:endParaRPr>
          </a:p>
        </p:txBody>
      </p:sp>
      <p:sp>
        <p:nvSpPr>
          <p:cNvPr id="16" name="左大括弧 15">
            <a:extLst>
              <a:ext uri="{FF2B5EF4-FFF2-40B4-BE49-F238E27FC236}">
                <a16:creationId xmlns:a16="http://schemas.microsoft.com/office/drawing/2014/main" id="{546149B3-63F3-4590-8851-B65DF4BEE2F6}"/>
              </a:ext>
            </a:extLst>
          </p:cNvPr>
          <p:cNvSpPr/>
          <p:nvPr/>
        </p:nvSpPr>
        <p:spPr>
          <a:xfrm>
            <a:off x="1244929" y="671792"/>
            <a:ext cx="121920" cy="7834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17" name="右大括弧 16">
            <a:extLst>
              <a:ext uri="{FF2B5EF4-FFF2-40B4-BE49-F238E27FC236}">
                <a16:creationId xmlns:a16="http://schemas.microsoft.com/office/drawing/2014/main" id="{1976C140-C08F-4555-A53F-E1003184F8CE}"/>
              </a:ext>
            </a:extLst>
          </p:cNvPr>
          <p:cNvSpPr/>
          <p:nvPr/>
        </p:nvSpPr>
        <p:spPr>
          <a:xfrm>
            <a:off x="9202803" y="690184"/>
            <a:ext cx="274320" cy="7834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18" name="文字方塊 17">
            <a:extLst>
              <a:ext uri="{FF2B5EF4-FFF2-40B4-BE49-F238E27FC236}">
                <a16:creationId xmlns:a16="http://schemas.microsoft.com/office/drawing/2014/main" id="{881AA948-3D80-459F-9FDA-9BA128962C61}"/>
              </a:ext>
            </a:extLst>
          </p:cNvPr>
          <p:cNvSpPr txBox="1"/>
          <p:nvPr/>
        </p:nvSpPr>
        <p:spPr>
          <a:xfrm>
            <a:off x="178129" y="1708337"/>
            <a:ext cx="838200" cy="646331"/>
          </a:xfrm>
          <a:prstGeom prst="rect">
            <a:avLst/>
          </a:prstGeom>
          <a:noFill/>
        </p:spPr>
        <p:txBody>
          <a:bodyPr wrap="square" rtlCol="0">
            <a:spAutoFit/>
          </a:bodyPr>
          <a:lstStyle/>
          <a:p>
            <a:r>
              <a:rPr lang="en-US" altLang="zh-HK" dirty="0"/>
              <a:t>Alice’s turn</a:t>
            </a:r>
          </a:p>
        </p:txBody>
      </p:sp>
      <p:sp>
        <p:nvSpPr>
          <p:cNvPr id="23" name="文字方塊 22">
            <a:extLst>
              <a:ext uri="{FF2B5EF4-FFF2-40B4-BE49-F238E27FC236}">
                <a16:creationId xmlns:a16="http://schemas.microsoft.com/office/drawing/2014/main" id="{EF43854B-A3DF-4A04-BF7E-7669AFED14EB}"/>
              </a:ext>
            </a:extLst>
          </p:cNvPr>
          <p:cNvSpPr txBox="1"/>
          <p:nvPr/>
        </p:nvSpPr>
        <p:spPr>
          <a:xfrm>
            <a:off x="178129" y="2922331"/>
            <a:ext cx="838200" cy="923330"/>
          </a:xfrm>
          <a:prstGeom prst="rect">
            <a:avLst/>
          </a:prstGeom>
          <a:noFill/>
        </p:spPr>
        <p:txBody>
          <a:bodyPr wrap="square" rtlCol="0">
            <a:spAutoFit/>
          </a:bodyPr>
          <a:lstStyle/>
          <a:p>
            <a:r>
              <a:rPr lang="en-US" altLang="zh-HK" dirty="0"/>
              <a:t>Bob’s next turn</a:t>
            </a:r>
          </a:p>
        </p:txBody>
      </p:sp>
      <p:cxnSp>
        <p:nvCxnSpPr>
          <p:cNvPr id="24" name="直線單箭頭接點 23">
            <a:extLst>
              <a:ext uri="{FF2B5EF4-FFF2-40B4-BE49-F238E27FC236}">
                <a16:creationId xmlns:a16="http://schemas.microsoft.com/office/drawing/2014/main" id="{EAA08632-174B-4F96-BA83-69BB78A61EA3}"/>
              </a:ext>
            </a:extLst>
          </p:cNvPr>
          <p:cNvCxnSpPr>
            <a:cxnSpLocks/>
            <a:endCxn id="30" idx="0"/>
          </p:cNvCxnSpPr>
          <p:nvPr/>
        </p:nvCxnSpPr>
        <p:spPr>
          <a:xfrm flipH="1">
            <a:off x="3561409" y="2323143"/>
            <a:ext cx="1097280" cy="703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1D59C4FA-D258-4DD2-8A2D-059CC4BAFE65}"/>
              </a:ext>
            </a:extLst>
          </p:cNvPr>
          <p:cNvCxnSpPr>
            <a:cxnSpLocks/>
          </p:cNvCxnSpPr>
          <p:nvPr/>
        </p:nvCxnSpPr>
        <p:spPr>
          <a:xfrm>
            <a:off x="4799659" y="2339166"/>
            <a:ext cx="430530" cy="534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左大括弧 26">
            <a:extLst>
              <a:ext uri="{FF2B5EF4-FFF2-40B4-BE49-F238E27FC236}">
                <a16:creationId xmlns:a16="http://schemas.microsoft.com/office/drawing/2014/main" id="{45365C8A-2F9D-436D-A19F-AC5C236DBB08}"/>
              </a:ext>
            </a:extLst>
          </p:cNvPr>
          <p:cNvSpPr/>
          <p:nvPr/>
        </p:nvSpPr>
        <p:spPr>
          <a:xfrm>
            <a:off x="1244929" y="2873501"/>
            <a:ext cx="121920" cy="7834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28" name="文字方塊 27">
            <a:extLst>
              <a:ext uri="{FF2B5EF4-FFF2-40B4-BE49-F238E27FC236}">
                <a16:creationId xmlns:a16="http://schemas.microsoft.com/office/drawing/2014/main" id="{CD598D48-66BE-4F31-B869-4856DEA0D6BB}"/>
              </a:ext>
            </a:extLst>
          </p:cNvPr>
          <p:cNvSpPr txBox="1"/>
          <p:nvPr/>
        </p:nvSpPr>
        <p:spPr>
          <a:xfrm>
            <a:off x="1504009" y="3045441"/>
            <a:ext cx="548640" cy="400110"/>
          </a:xfrm>
          <a:prstGeom prst="rect">
            <a:avLst/>
          </a:prstGeom>
          <a:noFill/>
        </p:spPr>
        <p:txBody>
          <a:bodyPr wrap="square" rtlCol="0">
            <a:spAutoFit/>
          </a:bodyPr>
          <a:lstStyle/>
          <a:p>
            <a:r>
              <a:rPr lang="en-US" altLang="zh-HK" sz="2000" dirty="0"/>
              <a:t>T</a:t>
            </a:r>
            <a:r>
              <a:rPr lang="en-US" altLang="zh-HK" sz="2000" baseline="-25000" dirty="0"/>
              <a:t>1 </a:t>
            </a:r>
            <a:endParaRPr lang="zh-HK" altLang="en-US" sz="2000" dirty="0"/>
          </a:p>
        </p:txBody>
      </p:sp>
      <p:sp>
        <p:nvSpPr>
          <p:cNvPr id="29" name="文字方塊 28">
            <a:extLst>
              <a:ext uri="{FF2B5EF4-FFF2-40B4-BE49-F238E27FC236}">
                <a16:creationId xmlns:a16="http://schemas.microsoft.com/office/drawing/2014/main" id="{DE4336DB-6F4A-497C-A39B-C8E5C1CBABF7}"/>
              </a:ext>
            </a:extLst>
          </p:cNvPr>
          <p:cNvSpPr txBox="1"/>
          <p:nvPr/>
        </p:nvSpPr>
        <p:spPr>
          <a:xfrm>
            <a:off x="2128849" y="3045441"/>
            <a:ext cx="1706880" cy="400110"/>
          </a:xfrm>
          <a:prstGeom prst="rect">
            <a:avLst/>
          </a:prstGeom>
          <a:noFill/>
        </p:spPr>
        <p:txBody>
          <a:bodyPr wrap="square" rtlCol="0">
            <a:spAutoFit/>
          </a:bodyPr>
          <a:lstStyle/>
          <a:p>
            <a:r>
              <a:rPr lang="en-US" altLang="zh-HK" sz="2000" dirty="0"/>
              <a:t>T</a:t>
            </a:r>
            <a:r>
              <a:rPr lang="en-US" altLang="zh-HK" sz="2000" baseline="-25000" dirty="0"/>
              <a:t>3</a:t>
            </a:r>
            <a:endParaRPr lang="zh-HK" altLang="en-US" sz="2000" dirty="0"/>
          </a:p>
        </p:txBody>
      </p:sp>
      <p:sp>
        <p:nvSpPr>
          <p:cNvPr id="30" name="文字方塊 29">
            <a:extLst>
              <a:ext uri="{FF2B5EF4-FFF2-40B4-BE49-F238E27FC236}">
                <a16:creationId xmlns:a16="http://schemas.microsoft.com/office/drawing/2014/main" id="{779C26CA-BD14-4F84-BFFA-58E0323B13FB}"/>
              </a:ext>
            </a:extLst>
          </p:cNvPr>
          <p:cNvSpPr txBox="1"/>
          <p:nvPr/>
        </p:nvSpPr>
        <p:spPr>
          <a:xfrm>
            <a:off x="2631769" y="3026780"/>
            <a:ext cx="1859280" cy="707886"/>
          </a:xfrm>
          <a:prstGeom prst="rect">
            <a:avLst/>
          </a:prstGeom>
          <a:noFill/>
        </p:spPr>
        <p:txBody>
          <a:bodyPr wrap="square" rtlCol="0">
            <a:spAutoFit/>
          </a:bodyPr>
          <a:lstStyle/>
          <a:p>
            <a:pPr algn="ctr"/>
            <a:r>
              <a:rPr lang="en-US" altLang="zh-HK" sz="2000" dirty="0">
                <a:solidFill>
                  <a:srgbClr val="7030A0"/>
                </a:solidFill>
              </a:rPr>
              <a:t>T</a:t>
            </a:r>
            <a:r>
              <a:rPr lang="en-US" altLang="zh-HK" sz="2000" baseline="-25000" dirty="0">
                <a:solidFill>
                  <a:srgbClr val="7030A0"/>
                </a:solidFill>
              </a:rPr>
              <a:t>5 </a:t>
            </a:r>
            <a:r>
              <a:rPr lang="en-US" altLang="zh-HK" sz="2000" baseline="30000" dirty="0">
                <a:solidFill>
                  <a:srgbClr val="7030A0"/>
                </a:solidFill>
              </a:rPr>
              <a:t> </a:t>
            </a:r>
            <a:r>
              <a:rPr lang="en-US" altLang="zh-HK" sz="2000" dirty="0">
                <a:solidFill>
                  <a:srgbClr val="7030A0"/>
                </a:solidFill>
              </a:rPr>
              <a:t>(permitted type 2)</a:t>
            </a:r>
            <a:endParaRPr lang="zh-HK" altLang="en-US" sz="2000" dirty="0">
              <a:solidFill>
                <a:srgbClr val="7030A0"/>
              </a:solidFill>
            </a:endParaRPr>
          </a:p>
        </p:txBody>
      </p:sp>
      <p:sp>
        <p:nvSpPr>
          <p:cNvPr id="31" name="文字方塊 30">
            <a:extLst>
              <a:ext uri="{FF2B5EF4-FFF2-40B4-BE49-F238E27FC236}">
                <a16:creationId xmlns:a16="http://schemas.microsoft.com/office/drawing/2014/main" id="{C2574670-ADB3-4255-9C07-AAD8C8D19AEF}"/>
              </a:ext>
            </a:extLst>
          </p:cNvPr>
          <p:cNvSpPr txBox="1"/>
          <p:nvPr/>
        </p:nvSpPr>
        <p:spPr>
          <a:xfrm>
            <a:off x="4544389" y="3018456"/>
            <a:ext cx="2179320" cy="707886"/>
          </a:xfrm>
          <a:prstGeom prst="rect">
            <a:avLst/>
          </a:prstGeom>
          <a:noFill/>
        </p:spPr>
        <p:txBody>
          <a:bodyPr wrap="square" rtlCol="0">
            <a:spAutoFit/>
          </a:bodyPr>
          <a:lstStyle/>
          <a:p>
            <a:pPr algn="ctr"/>
            <a:r>
              <a:rPr lang="en-US" altLang="zh-HK" sz="2000" dirty="0">
                <a:solidFill>
                  <a:srgbClr val="7030A0"/>
                </a:solidFill>
              </a:rPr>
              <a:t>T</a:t>
            </a:r>
            <a:r>
              <a:rPr lang="en-US" altLang="zh-HK" sz="2000" baseline="-25000" dirty="0">
                <a:solidFill>
                  <a:srgbClr val="7030A0"/>
                </a:solidFill>
              </a:rPr>
              <a:t>6 </a:t>
            </a:r>
            <a:r>
              <a:rPr lang="en-US" altLang="zh-HK" sz="2000" baseline="30000" dirty="0">
                <a:solidFill>
                  <a:srgbClr val="7030A0"/>
                </a:solidFill>
              </a:rPr>
              <a:t> </a:t>
            </a:r>
            <a:r>
              <a:rPr lang="en-US" altLang="zh-HK" sz="2000" dirty="0">
                <a:solidFill>
                  <a:srgbClr val="7030A0"/>
                </a:solidFill>
              </a:rPr>
              <a:t>(permitted </a:t>
            </a:r>
          </a:p>
          <a:p>
            <a:pPr algn="ctr"/>
            <a:r>
              <a:rPr lang="en-US" altLang="zh-HK" sz="2000" dirty="0">
                <a:solidFill>
                  <a:srgbClr val="7030A0"/>
                </a:solidFill>
              </a:rPr>
              <a:t>type 4)</a:t>
            </a:r>
            <a:endParaRPr lang="zh-HK" altLang="en-US" sz="2000" dirty="0">
              <a:solidFill>
                <a:srgbClr val="7030A0"/>
              </a:solidFill>
            </a:endParaRPr>
          </a:p>
        </p:txBody>
      </p:sp>
      <p:sp>
        <p:nvSpPr>
          <p:cNvPr id="32" name="文字方塊 31">
            <a:extLst>
              <a:ext uri="{FF2B5EF4-FFF2-40B4-BE49-F238E27FC236}">
                <a16:creationId xmlns:a16="http://schemas.microsoft.com/office/drawing/2014/main" id="{F0735178-087D-4F96-98AB-674708EBA29E}"/>
              </a:ext>
            </a:extLst>
          </p:cNvPr>
          <p:cNvSpPr txBox="1"/>
          <p:nvPr/>
        </p:nvSpPr>
        <p:spPr>
          <a:xfrm>
            <a:off x="7023434" y="2842221"/>
            <a:ext cx="2621280" cy="1015663"/>
          </a:xfrm>
          <a:prstGeom prst="rect">
            <a:avLst/>
          </a:prstGeom>
          <a:noFill/>
        </p:spPr>
        <p:txBody>
          <a:bodyPr wrap="square" rtlCol="0">
            <a:spAutoFit/>
          </a:bodyPr>
          <a:lstStyle/>
          <a:p>
            <a:r>
              <a:rPr lang="en-US" altLang="zh-HK" sz="2000" dirty="0"/>
              <a:t>Other permitted subtrees of different types</a:t>
            </a:r>
            <a:endParaRPr lang="zh-HK" altLang="en-US" sz="2000" dirty="0"/>
          </a:p>
        </p:txBody>
      </p:sp>
      <p:sp>
        <p:nvSpPr>
          <p:cNvPr id="35" name="右大括弧 34">
            <a:extLst>
              <a:ext uri="{FF2B5EF4-FFF2-40B4-BE49-F238E27FC236}">
                <a16:creationId xmlns:a16="http://schemas.microsoft.com/office/drawing/2014/main" id="{304AE36B-A0E9-4F05-AD31-DE8486B50819}"/>
              </a:ext>
            </a:extLst>
          </p:cNvPr>
          <p:cNvSpPr/>
          <p:nvPr/>
        </p:nvSpPr>
        <p:spPr>
          <a:xfrm>
            <a:off x="9159096" y="2853750"/>
            <a:ext cx="330673" cy="7834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9" name="文字方塊 8">
            <a:extLst>
              <a:ext uri="{FF2B5EF4-FFF2-40B4-BE49-F238E27FC236}">
                <a16:creationId xmlns:a16="http://schemas.microsoft.com/office/drawing/2014/main" id="{71930511-9C9F-4617-AE5A-0BBCB8176C67}"/>
              </a:ext>
            </a:extLst>
          </p:cNvPr>
          <p:cNvSpPr txBox="1"/>
          <p:nvPr/>
        </p:nvSpPr>
        <p:spPr>
          <a:xfrm>
            <a:off x="7744789" y="1777994"/>
            <a:ext cx="2584873" cy="461665"/>
          </a:xfrm>
          <a:prstGeom prst="rect">
            <a:avLst/>
          </a:prstGeom>
          <a:noFill/>
        </p:spPr>
        <p:txBody>
          <a:bodyPr wrap="square" rtlCol="0">
            <a:spAutoFit/>
          </a:bodyPr>
          <a:lstStyle/>
          <a:p>
            <a:r>
              <a:rPr lang="en-US" altLang="zh-HK" sz="2400" dirty="0">
                <a:solidFill>
                  <a:srgbClr val="C00000"/>
                </a:solidFill>
              </a:rPr>
              <a:t>(by property 2)</a:t>
            </a:r>
            <a:endParaRPr lang="zh-HK" altLang="en-US" sz="2400" dirty="0">
              <a:solidFill>
                <a:srgbClr val="C00000"/>
              </a:solidFill>
            </a:endParaRPr>
          </a:p>
        </p:txBody>
      </p:sp>
      <p:sp>
        <p:nvSpPr>
          <p:cNvPr id="53" name="文字方塊 52">
            <a:extLst>
              <a:ext uri="{FF2B5EF4-FFF2-40B4-BE49-F238E27FC236}">
                <a16:creationId xmlns:a16="http://schemas.microsoft.com/office/drawing/2014/main" id="{8E392F5D-EDB3-4D96-9324-696C6D5AE365}"/>
              </a:ext>
            </a:extLst>
          </p:cNvPr>
          <p:cNvSpPr txBox="1"/>
          <p:nvPr/>
        </p:nvSpPr>
        <p:spPr>
          <a:xfrm>
            <a:off x="3498998" y="3673520"/>
            <a:ext cx="2584873" cy="461665"/>
          </a:xfrm>
          <a:prstGeom prst="rect">
            <a:avLst/>
          </a:prstGeom>
          <a:noFill/>
        </p:spPr>
        <p:txBody>
          <a:bodyPr wrap="square" rtlCol="0">
            <a:spAutoFit/>
          </a:bodyPr>
          <a:lstStyle/>
          <a:p>
            <a:r>
              <a:rPr lang="en-US" altLang="zh-HK" sz="2400" dirty="0">
                <a:solidFill>
                  <a:srgbClr val="7030A0"/>
                </a:solidFill>
              </a:rPr>
              <a:t>(by property 1&amp;3)</a:t>
            </a:r>
            <a:endParaRPr lang="zh-HK" altLang="en-US" sz="2400" dirty="0">
              <a:solidFill>
                <a:srgbClr val="7030A0"/>
              </a:solidFill>
            </a:endParaRPr>
          </a:p>
        </p:txBody>
      </p:sp>
      <p:sp>
        <p:nvSpPr>
          <p:cNvPr id="12" name="矩形 11">
            <a:extLst>
              <a:ext uri="{FF2B5EF4-FFF2-40B4-BE49-F238E27FC236}">
                <a16:creationId xmlns:a16="http://schemas.microsoft.com/office/drawing/2014/main" id="{1B6F5ED3-3556-4CB6-A8D5-FAE7BC636162}"/>
              </a:ext>
            </a:extLst>
          </p:cNvPr>
          <p:cNvSpPr/>
          <p:nvPr/>
        </p:nvSpPr>
        <p:spPr>
          <a:xfrm>
            <a:off x="178129" y="5000918"/>
            <a:ext cx="11500524" cy="1569660"/>
          </a:xfrm>
          <a:prstGeom prst="rect">
            <a:avLst/>
          </a:prstGeom>
        </p:spPr>
        <p:txBody>
          <a:bodyPr wrap="square">
            <a:spAutoFit/>
          </a:bodyPr>
          <a:lstStyle/>
          <a:p>
            <a:r>
              <a:rPr lang="en-US" altLang="zh-HK" sz="2400" dirty="0"/>
              <a:t>Recall the three properties of permitted subtrees:</a:t>
            </a:r>
          </a:p>
          <a:p>
            <a:pPr marL="914400" lvl="1" indent="-457200">
              <a:buFont typeface="+mj-lt"/>
              <a:buAutoNum type="arabicPeriod"/>
            </a:pPr>
            <a:r>
              <a:rPr lang="en-US" altLang="zh-HK" sz="2400" dirty="0">
                <a:solidFill>
                  <a:srgbClr val="7030A0"/>
                </a:solidFill>
              </a:rPr>
              <a:t>Alice can decompose it into 2 permitted subtrees</a:t>
            </a:r>
          </a:p>
          <a:p>
            <a:pPr marL="914400" lvl="1" indent="-457200">
              <a:buFont typeface="+mj-lt"/>
              <a:buAutoNum type="arabicPeriod"/>
            </a:pPr>
            <a:r>
              <a:rPr lang="en-US" altLang="zh-HK" sz="2400" dirty="0">
                <a:solidFill>
                  <a:srgbClr val="C00000"/>
                </a:solidFill>
              </a:rPr>
              <a:t>When Bob decomposes it into 2 subtrees, at most one is unpermitted</a:t>
            </a:r>
          </a:p>
          <a:p>
            <a:pPr marL="914400" lvl="1" indent="-457200">
              <a:buFont typeface="+mj-lt"/>
              <a:buAutoNum type="arabicPeriod"/>
            </a:pPr>
            <a:r>
              <a:rPr lang="en-US" altLang="zh-HK" sz="2400" dirty="0">
                <a:solidFill>
                  <a:srgbClr val="7030A0"/>
                </a:solidFill>
              </a:rPr>
              <a:t>Alice can decompose this unpermitted subtree into 2 permitted subtrees</a:t>
            </a:r>
          </a:p>
        </p:txBody>
      </p:sp>
      <p:sp>
        <p:nvSpPr>
          <p:cNvPr id="20" name="矩形 19">
            <a:extLst>
              <a:ext uri="{FF2B5EF4-FFF2-40B4-BE49-F238E27FC236}">
                <a16:creationId xmlns:a16="http://schemas.microsoft.com/office/drawing/2014/main" id="{F9BFB697-CB0D-4D91-B81B-92117ADE886D}"/>
              </a:ext>
            </a:extLst>
          </p:cNvPr>
          <p:cNvSpPr/>
          <p:nvPr/>
        </p:nvSpPr>
        <p:spPr>
          <a:xfrm>
            <a:off x="178129" y="4992594"/>
            <a:ext cx="11500524" cy="15779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58" name="直線單箭頭接點 57">
            <a:extLst>
              <a:ext uri="{FF2B5EF4-FFF2-40B4-BE49-F238E27FC236}">
                <a16:creationId xmlns:a16="http://schemas.microsoft.com/office/drawing/2014/main" id="{5C4D4582-7AC6-4D08-8E7C-7EECA5A1CA8F}"/>
              </a:ext>
            </a:extLst>
          </p:cNvPr>
          <p:cNvCxnSpPr>
            <a:cxnSpLocks/>
          </p:cNvCxnSpPr>
          <p:nvPr/>
        </p:nvCxnSpPr>
        <p:spPr>
          <a:xfrm flipH="1">
            <a:off x="1359229" y="3626666"/>
            <a:ext cx="254666" cy="555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58">
            <a:extLst>
              <a:ext uri="{FF2B5EF4-FFF2-40B4-BE49-F238E27FC236}">
                <a16:creationId xmlns:a16="http://schemas.microsoft.com/office/drawing/2014/main" id="{5EA12716-5B6E-4AD6-8AC2-4E10D5C64705}"/>
              </a:ext>
            </a:extLst>
          </p:cNvPr>
          <p:cNvCxnSpPr>
            <a:cxnSpLocks/>
          </p:cNvCxnSpPr>
          <p:nvPr/>
        </p:nvCxnSpPr>
        <p:spPr>
          <a:xfrm>
            <a:off x="1951382" y="3570135"/>
            <a:ext cx="406067" cy="546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文字方塊 59">
            <a:extLst>
              <a:ext uri="{FF2B5EF4-FFF2-40B4-BE49-F238E27FC236}">
                <a16:creationId xmlns:a16="http://schemas.microsoft.com/office/drawing/2014/main" id="{EC46425D-230B-4BC9-BBF2-E703E72AFFC2}"/>
              </a:ext>
            </a:extLst>
          </p:cNvPr>
          <p:cNvSpPr txBox="1"/>
          <p:nvPr/>
        </p:nvSpPr>
        <p:spPr>
          <a:xfrm>
            <a:off x="178129" y="4021624"/>
            <a:ext cx="838200" cy="923330"/>
          </a:xfrm>
          <a:prstGeom prst="rect">
            <a:avLst/>
          </a:prstGeom>
          <a:noFill/>
        </p:spPr>
        <p:txBody>
          <a:bodyPr wrap="square" rtlCol="0">
            <a:spAutoFit/>
          </a:bodyPr>
          <a:lstStyle/>
          <a:p>
            <a:r>
              <a:rPr lang="en-US" altLang="zh-HK" dirty="0"/>
              <a:t>Alice’s next turn</a:t>
            </a:r>
          </a:p>
        </p:txBody>
      </p:sp>
      <p:sp>
        <p:nvSpPr>
          <p:cNvPr id="21" name="文字方塊 20">
            <a:extLst>
              <a:ext uri="{FF2B5EF4-FFF2-40B4-BE49-F238E27FC236}">
                <a16:creationId xmlns:a16="http://schemas.microsoft.com/office/drawing/2014/main" id="{47E299CC-9F42-431E-964D-CCE018940E92}"/>
              </a:ext>
            </a:extLst>
          </p:cNvPr>
          <p:cNvSpPr txBox="1"/>
          <p:nvPr/>
        </p:nvSpPr>
        <p:spPr>
          <a:xfrm>
            <a:off x="1613895" y="4264784"/>
            <a:ext cx="1015663" cy="1009394"/>
          </a:xfrm>
          <a:prstGeom prst="rect">
            <a:avLst/>
          </a:prstGeom>
          <a:noFill/>
        </p:spPr>
        <p:txBody>
          <a:bodyPr vert="eaVert" wrap="square" rtlCol="0">
            <a:spAutoFit/>
          </a:bodyPr>
          <a:lstStyle/>
          <a:p>
            <a:r>
              <a:rPr lang="en-US" altLang="zh-HK" sz="5400" dirty="0"/>
              <a:t>…</a:t>
            </a:r>
            <a:endParaRPr lang="zh-HK" altLang="en-US" sz="5400" dirty="0"/>
          </a:p>
        </p:txBody>
      </p:sp>
      <p:sp>
        <p:nvSpPr>
          <p:cNvPr id="34" name="右大括弧 33">
            <a:extLst>
              <a:ext uri="{FF2B5EF4-FFF2-40B4-BE49-F238E27FC236}">
                <a16:creationId xmlns:a16="http://schemas.microsoft.com/office/drawing/2014/main" id="{5288373F-2295-4826-A66C-5BAF65594F6C}"/>
              </a:ext>
            </a:extLst>
          </p:cNvPr>
          <p:cNvSpPr/>
          <p:nvPr/>
        </p:nvSpPr>
        <p:spPr>
          <a:xfrm>
            <a:off x="10127411" y="1009007"/>
            <a:ext cx="202251" cy="249057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36" name="文字方塊 35">
            <a:extLst>
              <a:ext uri="{FF2B5EF4-FFF2-40B4-BE49-F238E27FC236}">
                <a16:creationId xmlns:a16="http://schemas.microsoft.com/office/drawing/2014/main" id="{A58495FD-72F2-4706-B36F-14809802F9CD}"/>
              </a:ext>
            </a:extLst>
          </p:cNvPr>
          <p:cNvSpPr txBox="1"/>
          <p:nvPr/>
        </p:nvSpPr>
        <p:spPr>
          <a:xfrm>
            <a:off x="10620114" y="1260335"/>
            <a:ext cx="1239631" cy="1938992"/>
          </a:xfrm>
          <a:prstGeom prst="rect">
            <a:avLst/>
          </a:prstGeom>
          <a:noFill/>
        </p:spPr>
        <p:txBody>
          <a:bodyPr wrap="square" rtlCol="0">
            <a:spAutoFit/>
          </a:bodyPr>
          <a:lstStyle/>
          <a:p>
            <a:r>
              <a:rPr lang="en-US" altLang="zh-HK" sz="2000" dirty="0"/>
              <a:t>A </a:t>
            </a:r>
            <a:r>
              <a:rPr lang="en-US" altLang="zh-HK" sz="2000" b="1" dirty="0"/>
              <a:t>cycle</a:t>
            </a:r>
            <a:r>
              <a:rPr lang="en-US" altLang="zh-HK" sz="2000" dirty="0"/>
              <a:t> so that Bob can only act on permitted subtrees</a:t>
            </a:r>
            <a:endParaRPr lang="zh-HK" altLang="en-US" sz="2000" dirty="0"/>
          </a:p>
        </p:txBody>
      </p:sp>
      <p:sp>
        <p:nvSpPr>
          <p:cNvPr id="37" name="文字方塊 36">
            <a:extLst>
              <a:ext uri="{FF2B5EF4-FFF2-40B4-BE49-F238E27FC236}">
                <a16:creationId xmlns:a16="http://schemas.microsoft.com/office/drawing/2014/main" id="{61470297-E65A-418A-B8C6-B2D35E91BEA0}"/>
              </a:ext>
            </a:extLst>
          </p:cNvPr>
          <p:cNvSpPr txBox="1"/>
          <p:nvPr/>
        </p:nvSpPr>
        <p:spPr>
          <a:xfrm>
            <a:off x="2156996" y="4326696"/>
            <a:ext cx="2928291" cy="400110"/>
          </a:xfrm>
          <a:prstGeom prst="rect">
            <a:avLst/>
          </a:prstGeom>
          <a:noFill/>
        </p:spPr>
        <p:txBody>
          <a:bodyPr wrap="square" rtlCol="0">
            <a:spAutoFit/>
          </a:bodyPr>
          <a:lstStyle/>
          <a:p>
            <a:r>
              <a:rPr lang="en-US" altLang="zh-HK" sz="2000" dirty="0"/>
              <a:t>(finitely many times)</a:t>
            </a:r>
            <a:endParaRPr lang="zh-HK" altLang="en-US" sz="2000" dirty="0"/>
          </a:p>
        </p:txBody>
      </p:sp>
    </p:spTree>
    <p:extLst>
      <p:ext uri="{BB962C8B-B14F-4D97-AF65-F5344CB8AC3E}">
        <p14:creationId xmlns:p14="http://schemas.microsoft.com/office/powerpoint/2010/main" val="3056255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53DBB7-C32C-4CFD-8167-8EAB50F43FD7}"/>
              </a:ext>
            </a:extLst>
          </p:cNvPr>
          <p:cNvSpPr>
            <a:spLocks noGrp="1"/>
          </p:cNvSpPr>
          <p:nvPr>
            <p:ph type="title"/>
          </p:nvPr>
        </p:nvSpPr>
        <p:spPr>
          <a:xfrm>
            <a:off x="838200" y="-57362"/>
            <a:ext cx="10515600" cy="1325563"/>
          </a:xfrm>
        </p:spPr>
        <p:txBody>
          <a:bodyPr/>
          <a:lstStyle/>
          <a:p>
            <a:pPr algn="ctr"/>
            <a:r>
              <a:rPr lang="en-US" altLang="zh-HK" dirty="0"/>
              <a:t>Recap: </a:t>
            </a:r>
            <a:r>
              <a:rPr lang="en-US" altLang="zh-HK" i="1" dirty="0"/>
              <a:t>The edge coloring game on trees played with one more color</a:t>
            </a:r>
            <a:endParaRPr lang="zh-HK" altLang="en-US" i="1"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A7E11548-21CB-42A0-BC87-C45EDE5796B4}"/>
                  </a:ext>
                </a:extLst>
              </p:cNvPr>
              <p:cNvSpPr>
                <a:spLocks noGrp="1"/>
              </p:cNvSpPr>
              <p:nvPr>
                <p:ph idx="1"/>
              </p:nvPr>
            </p:nvSpPr>
            <p:spPr>
              <a:xfrm>
                <a:off x="838200" y="1268201"/>
                <a:ext cx="10515600" cy="6071938"/>
              </a:xfrm>
            </p:spPr>
            <p:txBody>
              <a:bodyPr>
                <a:normAutofit lnSpcReduction="10000"/>
              </a:bodyPr>
              <a:lstStyle/>
              <a:p>
                <a:r>
                  <a:rPr lang="en-US" altLang="zh-HK" dirty="0"/>
                  <a:t>The conjecture</a:t>
                </a:r>
              </a:p>
              <a:p>
                <a:pPr lvl="1"/>
                <a:r>
                  <a:rPr lang="en-US" altLang="zh-HK" dirty="0"/>
                  <a:t>Does Alice always prefer more colors in the edge coloring game?</a:t>
                </a:r>
              </a:p>
              <a:p>
                <a:r>
                  <a:rPr lang="en-US" altLang="zh-HK" dirty="0"/>
                  <a:t>Our contribution</a:t>
                </a:r>
              </a:p>
              <a:p>
                <a:pPr lvl="1"/>
                <a:r>
                  <a:rPr lang="en-US" altLang="zh-HK" dirty="0"/>
                  <a:t>Alice always prefers more colors in the edge coloring game on trees</a:t>
                </a:r>
              </a:p>
              <a:p>
                <a:r>
                  <a:rPr lang="en-US" altLang="zh-HK" dirty="0"/>
                  <a:t>Our Analysis</a:t>
                </a:r>
              </a:p>
              <a:p>
                <a:pPr lvl="1"/>
                <a14:m>
                  <m:oMath xmlns:m="http://schemas.openxmlformats.org/officeDocument/2006/math">
                    <m:r>
                      <a:rPr lang="en-US" altLang="zh-HK" i="1">
                        <a:latin typeface="Cambria Math" panose="02040503050406030204" pitchFamily="18" charset="0"/>
                        <a:ea typeface="Cambria Math" panose="02040503050406030204" pitchFamily="18" charset="0"/>
                      </a:rPr>
                      <m:t>∆</m:t>
                    </m:r>
                    <m:d>
                      <m:dPr>
                        <m:ctrlPr>
                          <a:rPr lang="en-US" altLang="zh-HK" i="1">
                            <a:latin typeface="Cambria Math" panose="02040503050406030204" pitchFamily="18" charset="0"/>
                            <a:ea typeface="Cambria Math" panose="02040503050406030204" pitchFamily="18" charset="0"/>
                          </a:rPr>
                        </m:ctrlPr>
                      </m:dPr>
                      <m:e>
                        <m:r>
                          <a:rPr lang="en-US" altLang="zh-HK" i="1">
                            <a:latin typeface="Cambria Math" panose="02040503050406030204" pitchFamily="18" charset="0"/>
                            <a:ea typeface="Cambria Math" panose="02040503050406030204" pitchFamily="18" charset="0"/>
                          </a:rPr>
                          <m:t>𝑇</m:t>
                        </m:r>
                      </m:e>
                    </m:d>
                    <m:r>
                      <a:rPr lang="en-US" altLang="zh-HK" i="1">
                        <a:latin typeface="Cambria Math" panose="02040503050406030204" pitchFamily="18" charset="0"/>
                        <a:ea typeface="Cambria Math" panose="02040503050406030204" pitchFamily="18" charset="0"/>
                      </a:rPr>
                      <m:t>≠4 </m:t>
                    </m:r>
                  </m:oMath>
                </a14:m>
                <a:r>
                  <a:rPr lang="en-US" altLang="zh-HK" dirty="0"/>
                  <a:t>: Previous results about the games with </a:t>
                </a:r>
                <a14:m>
                  <m:oMath xmlns:m="http://schemas.openxmlformats.org/officeDocument/2006/math">
                    <m:r>
                      <a:rPr lang="en-US" altLang="zh-HK" i="1" smtClean="0">
                        <a:latin typeface="Cambria Math" panose="02040503050406030204" pitchFamily="18" charset="0"/>
                        <a:ea typeface="Cambria Math" panose="02040503050406030204" pitchFamily="18" charset="0"/>
                      </a:rPr>
                      <m:t>∆</m:t>
                    </m:r>
                    <m:d>
                      <m:dPr>
                        <m:ctrlPr>
                          <a:rPr lang="en-US" altLang="zh-HK" b="0" i="1" smtClean="0">
                            <a:latin typeface="Cambria Math" panose="02040503050406030204" pitchFamily="18" charset="0"/>
                            <a:ea typeface="Cambria Math" panose="02040503050406030204" pitchFamily="18" charset="0"/>
                          </a:rPr>
                        </m:ctrlPr>
                      </m:dPr>
                      <m:e>
                        <m:r>
                          <a:rPr lang="en-US" altLang="zh-HK" b="0" i="1" smtClean="0">
                            <a:latin typeface="Cambria Math" panose="02040503050406030204" pitchFamily="18" charset="0"/>
                            <a:ea typeface="Cambria Math" panose="02040503050406030204" pitchFamily="18" charset="0"/>
                          </a:rPr>
                          <m:t>𝑇</m:t>
                        </m:r>
                      </m:e>
                    </m:d>
                    <m:r>
                      <a:rPr lang="en-US" altLang="zh-HK" b="0" i="1" smtClean="0">
                        <a:latin typeface="Cambria Math" panose="02040503050406030204" pitchFamily="18" charset="0"/>
                        <a:ea typeface="Cambria Math" panose="02040503050406030204" pitchFamily="18" charset="0"/>
                      </a:rPr>
                      <m:t>+1</m:t>
                    </m:r>
                  </m:oMath>
                </a14:m>
                <a:r>
                  <a:rPr lang="zh-HK" altLang="en-US" dirty="0"/>
                  <a:t> </a:t>
                </a:r>
                <a:r>
                  <a:rPr lang="en-US" altLang="zh-HK" dirty="0"/>
                  <a:t>and </a:t>
                </a:r>
                <a14:m>
                  <m:oMath xmlns:m="http://schemas.openxmlformats.org/officeDocument/2006/math">
                    <m:r>
                      <a:rPr lang="en-US" altLang="zh-HK" i="1" smtClean="0">
                        <a:latin typeface="Cambria Math" panose="02040503050406030204" pitchFamily="18" charset="0"/>
                        <a:ea typeface="Cambria Math" panose="02040503050406030204" pitchFamily="18" charset="0"/>
                      </a:rPr>
                      <m:t>∆</m:t>
                    </m:r>
                    <m:d>
                      <m:dPr>
                        <m:ctrlPr>
                          <a:rPr lang="en-US" altLang="zh-HK" b="0" i="1" smtClean="0">
                            <a:latin typeface="Cambria Math" panose="02040503050406030204" pitchFamily="18" charset="0"/>
                            <a:ea typeface="Cambria Math" panose="02040503050406030204" pitchFamily="18" charset="0"/>
                          </a:rPr>
                        </m:ctrlPr>
                      </m:dPr>
                      <m:e>
                        <m:r>
                          <a:rPr lang="en-US" altLang="zh-HK" b="0" i="1" smtClean="0">
                            <a:latin typeface="Cambria Math" panose="02040503050406030204" pitchFamily="18" charset="0"/>
                            <a:ea typeface="Cambria Math" panose="02040503050406030204" pitchFamily="18" charset="0"/>
                          </a:rPr>
                          <m:t>𝑇</m:t>
                        </m:r>
                      </m:e>
                    </m:d>
                    <m:r>
                      <a:rPr lang="en-US" altLang="zh-HK" b="0" i="1" smtClean="0">
                        <a:latin typeface="Cambria Math" panose="02040503050406030204" pitchFamily="18" charset="0"/>
                        <a:ea typeface="Cambria Math" panose="02040503050406030204" pitchFamily="18" charset="0"/>
                      </a:rPr>
                      <m:t>+2</m:t>
                    </m:r>
                  </m:oMath>
                </a14:m>
                <a:r>
                  <a:rPr lang="zh-HK" altLang="en-US" dirty="0"/>
                  <a:t> </a:t>
                </a:r>
                <a:r>
                  <a:rPr lang="en-US" altLang="zh-HK" dirty="0"/>
                  <a:t>colors</a:t>
                </a:r>
              </a:p>
              <a:p>
                <a:pPr lvl="1"/>
                <a14:m>
                  <m:oMath xmlns:m="http://schemas.openxmlformats.org/officeDocument/2006/math">
                    <m:r>
                      <a:rPr lang="en-US" altLang="zh-HK" i="1" smtClean="0">
                        <a:latin typeface="Cambria Math" panose="02040503050406030204" pitchFamily="18" charset="0"/>
                        <a:ea typeface="Cambria Math" panose="02040503050406030204" pitchFamily="18" charset="0"/>
                      </a:rPr>
                      <m:t>∆</m:t>
                    </m:r>
                    <m:d>
                      <m:dPr>
                        <m:ctrlPr>
                          <a:rPr lang="en-US" altLang="zh-HK" b="0" i="1" smtClean="0">
                            <a:latin typeface="Cambria Math" panose="02040503050406030204" pitchFamily="18" charset="0"/>
                            <a:ea typeface="Cambria Math" panose="02040503050406030204" pitchFamily="18" charset="0"/>
                          </a:rPr>
                        </m:ctrlPr>
                      </m:dPr>
                      <m:e>
                        <m:r>
                          <a:rPr lang="en-US" altLang="zh-HK" b="0" i="1" smtClean="0">
                            <a:latin typeface="Cambria Math" panose="02040503050406030204" pitchFamily="18" charset="0"/>
                            <a:ea typeface="Cambria Math" panose="02040503050406030204" pitchFamily="18" charset="0"/>
                          </a:rPr>
                          <m:t>𝑇</m:t>
                        </m:r>
                      </m:e>
                    </m:d>
                    <m:r>
                      <a:rPr lang="en-US" altLang="zh-HK" b="0" i="1" smtClean="0">
                        <a:latin typeface="Cambria Math" panose="02040503050406030204" pitchFamily="18" charset="0"/>
                        <a:ea typeface="Cambria Math" panose="02040503050406030204" pitchFamily="18" charset="0"/>
                      </a:rPr>
                      <m:t>=4</m:t>
                    </m:r>
                  </m:oMath>
                </a14:m>
                <a:r>
                  <a:rPr lang="en-US" altLang="zh-HK" dirty="0"/>
                  <a:t> </a:t>
                </a:r>
                <a:r>
                  <a:rPr lang="en-US" altLang="zh-TW" dirty="0"/>
                  <a:t>:</a:t>
                </a:r>
                <a:r>
                  <a:rPr lang="en-US" altLang="zh-HK" dirty="0"/>
                  <a:t> if Alice wins the game on </a:t>
                </a:r>
                <a14:m>
                  <m:oMath xmlns:m="http://schemas.openxmlformats.org/officeDocument/2006/math">
                    <m:r>
                      <a:rPr lang="en-US" altLang="zh-HK" b="0" i="1" smtClean="0">
                        <a:latin typeface="Cambria Math" panose="02040503050406030204" pitchFamily="18" charset="0"/>
                      </a:rPr>
                      <m:t>𝑇</m:t>
                    </m:r>
                  </m:oMath>
                </a14:m>
                <a:r>
                  <a:rPr lang="zh-HK" altLang="en-US" dirty="0"/>
                  <a:t> </a:t>
                </a:r>
                <a:r>
                  <a:rPr lang="en-US" altLang="zh-HK" dirty="0"/>
                  <a:t>with 4 colors, she also wins with 5 colors</a:t>
                </a:r>
              </a:p>
              <a:p>
                <a:r>
                  <a:rPr lang="en-US" altLang="zh-HK" dirty="0"/>
                  <a:t>The proof</a:t>
                </a:r>
              </a:p>
              <a:p>
                <a:pPr lvl="1"/>
                <a:r>
                  <a:rPr lang="en-US" altLang="zh-TW" dirty="0"/>
                  <a:t>I</a:t>
                </a:r>
                <a:r>
                  <a:rPr lang="en-US" altLang="zh-HK" dirty="0"/>
                  <a:t>f Alice wins with 4 colors</a:t>
                </a:r>
                <a:r>
                  <a:rPr lang="en-US" altLang="zh-TW" dirty="0"/>
                  <a:t>, the two forbidden subtrees do not exist</a:t>
                </a:r>
                <a:endParaRPr lang="en-US" altLang="zh-HK" dirty="0"/>
              </a:p>
              <a:p>
                <a:pPr lvl="1"/>
                <a:r>
                  <a:rPr lang="en-US" altLang="zh-HK" dirty="0"/>
                  <a:t>Alice wins with 5 colors if the two forbidden subtrees do not exist</a:t>
                </a:r>
              </a:p>
              <a:p>
                <a:pPr lvl="1"/>
                <a:r>
                  <a:rPr lang="en-US" altLang="zh-HK" dirty="0"/>
                  <a:t>Typical approach: Decomposition of a tree into permitted independent subtrees</a:t>
                </a:r>
              </a:p>
              <a:p>
                <a:pPr lvl="1"/>
                <a:r>
                  <a:rPr lang="en-US" altLang="zh-HK" dirty="0"/>
                  <a:t>Maintaining the cycle using the 3 properties of permitted subtrees</a:t>
                </a:r>
              </a:p>
              <a:p>
                <a:endParaRPr lang="zh-HK" altLang="en-US" dirty="0"/>
              </a:p>
            </p:txBody>
          </p:sp>
        </mc:Choice>
        <mc:Fallback xmlns="">
          <p:sp>
            <p:nvSpPr>
              <p:cNvPr id="3" name="內容版面配置區 2">
                <a:extLst>
                  <a:ext uri="{FF2B5EF4-FFF2-40B4-BE49-F238E27FC236}">
                    <a16:creationId xmlns:a16="http://schemas.microsoft.com/office/drawing/2014/main" id="{A7E11548-21CB-42A0-BC87-C45EDE5796B4}"/>
                  </a:ext>
                </a:extLst>
              </p:cNvPr>
              <p:cNvSpPr>
                <a:spLocks noGrp="1" noRot="1" noChangeAspect="1" noMove="1" noResize="1" noEditPoints="1" noAdjustHandles="1" noChangeArrowheads="1" noChangeShapeType="1" noTextEdit="1"/>
              </p:cNvSpPr>
              <p:nvPr>
                <p:ph idx="1"/>
              </p:nvPr>
            </p:nvSpPr>
            <p:spPr>
              <a:xfrm>
                <a:off x="838200" y="1268201"/>
                <a:ext cx="10515600" cy="6071938"/>
              </a:xfrm>
              <a:blipFill>
                <a:blip r:embed="rId3"/>
                <a:stretch>
                  <a:fillRect l="-1043" t="-2209"/>
                </a:stretch>
              </a:blipFill>
            </p:spPr>
            <p:txBody>
              <a:bodyPr/>
              <a:lstStyle/>
              <a:p>
                <a:r>
                  <a:rPr lang="zh-HK" altLang="en-US">
                    <a:noFill/>
                  </a:rPr>
                  <a:t> </a:t>
                </a:r>
              </a:p>
            </p:txBody>
          </p:sp>
        </mc:Fallback>
      </mc:AlternateContent>
    </p:spTree>
    <p:extLst>
      <p:ext uri="{BB962C8B-B14F-4D97-AF65-F5344CB8AC3E}">
        <p14:creationId xmlns:p14="http://schemas.microsoft.com/office/powerpoint/2010/main" val="297092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89E4BC-DA92-4951-B355-AEB9A4517816}"/>
              </a:ext>
            </a:extLst>
          </p:cNvPr>
          <p:cNvSpPr>
            <a:spLocks noGrp="1"/>
          </p:cNvSpPr>
          <p:nvPr>
            <p:ph type="title"/>
          </p:nvPr>
        </p:nvSpPr>
        <p:spPr>
          <a:xfrm>
            <a:off x="809570" y="-352546"/>
            <a:ext cx="10515600" cy="1325563"/>
          </a:xfrm>
        </p:spPr>
        <p:txBody>
          <a:bodyPr/>
          <a:lstStyle/>
          <a:p>
            <a:r>
              <a:rPr lang="en-US" altLang="zh-TW" dirty="0"/>
              <a:t>The edge coloring game</a:t>
            </a:r>
            <a:endParaRPr lang="zh-HK"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4FF4704-142E-49B5-8E8B-4045ACC86E94}"/>
                  </a:ext>
                </a:extLst>
              </p:cNvPr>
              <p:cNvSpPr>
                <a:spLocks noGrp="1"/>
              </p:cNvSpPr>
              <p:nvPr>
                <p:ph idx="1"/>
              </p:nvPr>
            </p:nvSpPr>
            <p:spPr>
              <a:xfrm>
                <a:off x="838200" y="834188"/>
                <a:ext cx="10515600" cy="6023811"/>
              </a:xfrm>
            </p:spPr>
            <p:txBody>
              <a:bodyPr>
                <a:normAutofit fontScale="92500"/>
              </a:bodyPr>
              <a:lstStyle/>
              <a:p>
                <a:r>
                  <a:rPr lang="en-US" altLang="zh-HK" dirty="0"/>
                  <a:t>Given a graph </a:t>
                </a:r>
                <a14:m>
                  <m:oMath xmlns:m="http://schemas.openxmlformats.org/officeDocument/2006/math">
                    <m:r>
                      <a:rPr lang="en-US" altLang="zh-HK" b="0" i="1" smtClean="0">
                        <a:latin typeface="Cambria Math" panose="02040503050406030204" pitchFamily="18" charset="0"/>
                      </a:rPr>
                      <m:t>𝐺</m:t>
                    </m:r>
                  </m:oMath>
                </a14:m>
                <a:r>
                  <a:rPr lang="en-US" altLang="zh-HK" dirty="0"/>
                  <a:t> and a set of colors, </a:t>
                </a:r>
              </a:p>
              <a:p>
                <a:r>
                  <a:rPr lang="en-US" altLang="zh-HK" dirty="0"/>
                  <a:t> </a:t>
                </a:r>
                <a:r>
                  <a:rPr lang="en-US" altLang="zh-HK" dirty="0">
                    <a:solidFill>
                      <a:schemeClr val="accent6">
                        <a:lumMod val="75000"/>
                      </a:schemeClr>
                    </a:solidFill>
                  </a:rPr>
                  <a:t>Bob</a:t>
                </a:r>
                <a:r>
                  <a:rPr lang="en-US" altLang="zh-HK" dirty="0"/>
                  <a:t> and </a:t>
                </a:r>
                <a:r>
                  <a:rPr lang="en-US" altLang="zh-HK" dirty="0">
                    <a:solidFill>
                      <a:srgbClr val="C00000"/>
                    </a:solidFill>
                  </a:rPr>
                  <a:t>Alice</a:t>
                </a:r>
                <a:r>
                  <a:rPr lang="en-US" altLang="zh-HK" dirty="0"/>
                  <a:t> alternately pick one color from the color set and put it on an uncolored edge of </a:t>
                </a:r>
                <a14:m>
                  <m:oMath xmlns:m="http://schemas.openxmlformats.org/officeDocument/2006/math">
                    <m:r>
                      <a:rPr lang="en-US" altLang="zh-HK" i="1">
                        <a:latin typeface="Cambria Math" panose="02040503050406030204" pitchFamily="18" charset="0"/>
                      </a:rPr>
                      <m:t>𝐺</m:t>
                    </m:r>
                  </m:oMath>
                </a14:m>
                <a:r>
                  <a:rPr lang="en-US" altLang="zh-HK" dirty="0"/>
                  <a:t>, </a:t>
                </a:r>
              </a:p>
              <a:p>
                <a:r>
                  <a:rPr lang="en-US" altLang="zh-HK" dirty="0"/>
                  <a:t>under the constraint that no adjacent edges receive the same color.</a:t>
                </a:r>
              </a:p>
              <a:p>
                <a:r>
                  <a:rPr lang="en-US" altLang="zh-HK" dirty="0"/>
                  <a:t>Alice wins if all the edges of </a:t>
                </a:r>
                <a14:m>
                  <m:oMath xmlns:m="http://schemas.openxmlformats.org/officeDocument/2006/math">
                    <m:r>
                      <a:rPr lang="en-US" altLang="zh-HK" i="1">
                        <a:latin typeface="Cambria Math" panose="02040503050406030204" pitchFamily="18" charset="0"/>
                      </a:rPr>
                      <m:t>𝐺</m:t>
                    </m:r>
                  </m:oMath>
                </a14:m>
                <a:r>
                  <a:rPr lang="en-US" altLang="zh-HK" dirty="0"/>
                  <a:t> can be colored; otherwise, Bob wins. </a:t>
                </a:r>
              </a:p>
              <a:p>
                <a:endParaRPr lang="en-US" altLang="zh-HK" dirty="0"/>
              </a:p>
              <a:p>
                <a:endParaRPr lang="en-US" altLang="zh-HK" dirty="0"/>
              </a:p>
              <a:p>
                <a:endParaRPr lang="en-US" altLang="zh-HK" dirty="0"/>
              </a:p>
              <a:p>
                <a:endParaRPr lang="en-US" altLang="zh-HK" dirty="0"/>
              </a:p>
              <a:p>
                <a:pPr marL="0" indent="0">
                  <a:buNone/>
                </a:pPr>
                <a:endParaRPr lang="en-US" altLang="zh-HK" dirty="0"/>
              </a:p>
              <a:p>
                <a:r>
                  <a:rPr lang="en-US" altLang="zh-HK" b="1" dirty="0"/>
                  <a:t>Game chromatic index </a:t>
                </a:r>
                <a:r>
                  <a:rPr lang="en-US" altLang="zh-HK" dirty="0"/>
                  <a:t>of </a:t>
                </a:r>
                <a14:m>
                  <m:oMath xmlns:m="http://schemas.openxmlformats.org/officeDocument/2006/math">
                    <m:r>
                      <a:rPr lang="en-US" altLang="zh-HK" i="1">
                        <a:latin typeface="Cambria Math" panose="02040503050406030204" pitchFamily="18" charset="0"/>
                      </a:rPr>
                      <m:t>𝐺</m:t>
                    </m:r>
                    <m:r>
                      <a:rPr lang="en-US" altLang="zh-HK" i="1">
                        <a:latin typeface="Cambria Math" panose="02040503050406030204" pitchFamily="18" charset="0"/>
                      </a:rPr>
                      <m:t> </m:t>
                    </m:r>
                  </m:oMath>
                </a14:m>
                <a:r>
                  <a:rPr lang="en-US" altLang="zh-HK" dirty="0"/>
                  <a:t>: </a:t>
                </a:r>
                <a:br>
                  <a:rPr lang="en-US" altLang="zh-HK" dirty="0"/>
                </a:br>
                <a:r>
                  <a:rPr lang="en-US" altLang="zh-HK" dirty="0"/>
                  <a:t>the least number of colors which guarantees Alice has a winning strategy</a:t>
                </a:r>
              </a:p>
              <a:p>
                <a:pPr lvl="1"/>
                <a:r>
                  <a:rPr lang="en-US" altLang="zh-HK" dirty="0"/>
                  <a:t>Alice can win with </a:t>
                </a:r>
                <a:r>
                  <a:rPr lang="en-US" altLang="zh-HK" i="1" dirty="0"/>
                  <a:t>k </a:t>
                </a:r>
                <a:r>
                  <a:rPr lang="en-US" altLang="zh-HK" dirty="0"/>
                  <a:t>colors </a:t>
                </a:r>
                <a14:m>
                  <m:oMath xmlns:m="http://schemas.openxmlformats.org/officeDocument/2006/math">
                    <m:r>
                      <a:rPr lang="en-US" altLang="zh-HK" i="1" dirty="0" smtClean="0">
                        <a:latin typeface="Cambria Math" panose="02040503050406030204" pitchFamily="18" charset="0"/>
                        <a:ea typeface="Cambria Math" panose="02040503050406030204" pitchFamily="18" charset="0"/>
                      </a:rPr>
                      <m:t>⇒</m:t>
                    </m:r>
                  </m:oMath>
                </a14:m>
                <a:r>
                  <a:rPr lang="en-US" altLang="zh-HK" dirty="0"/>
                  <a:t> game chromatic index is at most </a:t>
                </a:r>
                <a:r>
                  <a:rPr lang="en-US" altLang="zh-HK" i="1" dirty="0"/>
                  <a:t>k</a:t>
                </a:r>
              </a:p>
              <a:p>
                <a:pPr lvl="1"/>
                <a:endParaRPr lang="zh-HK" altLang="en-US" dirty="0"/>
              </a:p>
            </p:txBody>
          </p:sp>
        </mc:Choice>
        <mc:Fallback xmlns="">
          <p:sp>
            <p:nvSpPr>
              <p:cNvPr id="3" name="內容版面配置區 2">
                <a:extLst>
                  <a:ext uri="{FF2B5EF4-FFF2-40B4-BE49-F238E27FC236}">
                    <a16:creationId xmlns:a16="http://schemas.microsoft.com/office/drawing/2014/main" id="{54FF4704-142E-49B5-8E8B-4045ACC86E94}"/>
                  </a:ext>
                </a:extLst>
              </p:cNvPr>
              <p:cNvSpPr>
                <a:spLocks noGrp="1" noRot="1" noChangeAspect="1" noMove="1" noResize="1" noEditPoints="1" noAdjustHandles="1" noChangeArrowheads="1" noChangeShapeType="1" noTextEdit="1"/>
              </p:cNvSpPr>
              <p:nvPr>
                <p:ph idx="1"/>
              </p:nvPr>
            </p:nvSpPr>
            <p:spPr>
              <a:xfrm>
                <a:off x="838200" y="834188"/>
                <a:ext cx="10515600" cy="6023811"/>
              </a:xfrm>
              <a:blipFill>
                <a:blip r:embed="rId3"/>
                <a:stretch>
                  <a:fillRect l="-928" t="-1518" r="-1217"/>
                </a:stretch>
              </a:blipFill>
            </p:spPr>
            <p:txBody>
              <a:bodyPr/>
              <a:lstStyle/>
              <a:p>
                <a:r>
                  <a:rPr lang="zh-HK" altLang="en-US">
                    <a:noFill/>
                  </a:rPr>
                  <a:t> </a:t>
                </a:r>
              </a:p>
            </p:txBody>
          </p:sp>
        </mc:Fallback>
      </mc:AlternateContent>
      <p:sp>
        <p:nvSpPr>
          <p:cNvPr id="4" name="橢圓 3">
            <a:extLst>
              <a:ext uri="{FF2B5EF4-FFF2-40B4-BE49-F238E27FC236}">
                <a16:creationId xmlns:a16="http://schemas.microsoft.com/office/drawing/2014/main" id="{292D0ED1-566B-4A19-BAF3-02C57BE37458}"/>
              </a:ext>
            </a:extLst>
          </p:cNvPr>
          <p:cNvSpPr/>
          <p:nvPr/>
        </p:nvSpPr>
        <p:spPr>
          <a:xfrm>
            <a:off x="854242" y="3968185"/>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5" name="直線接點 4">
            <a:extLst>
              <a:ext uri="{FF2B5EF4-FFF2-40B4-BE49-F238E27FC236}">
                <a16:creationId xmlns:a16="http://schemas.microsoft.com/office/drawing/2014/main" id="{91F72211-0415-4396-A222-2610911501F8}"/>
              </a:ext>
            </a:extLst>
          </p:cNvPr>
          <p:cNvCxnSpPr>
            <a:cxnSpLocks/>
            <a:stCxn id="4" idx="6"/>
          </p:cNvCxnSpPr>
          <p:nvPr/>
        </p:nvCxnSpPr>
        <p:spPr>
          <a:xfrm>
            <a:off x="1056338" y="4070890"/>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6" name="橢圓 5">
            <a:extLst>
              <a:ext uri="{FF2B5EF4-FFF2-40B4-BE49-F238E27FC236}">
                <a16:creationId xmlns:a16="http://schemas.microsoft.com/office/drawing/2014/main" id="{5C792FFF-FEF4-4D71-979A-FD28D006B9DD}"/>
              </a:ext>
            </a:extLst>
          </p:cNvPr>
          <p:cNvSpPr/>
          <p:nvPr/>
        </p:nvSpPr>
        <p:spPr>
          <a:xfrm>
            <a:off x="1649372" y="3968185"/>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7" name="直線接點 6">
            <a:extLst>
              <a:ext uri="{FF2B5EF4-FFF2-40B4-BE49-F238E27FC236}">
                <a16:creationId xmlns:a16="http://schemas.microsoft.com/office/drawing/2014/main" id="{1A994FBF-6587-4BC4-AEB2-717F512F7027}"/>
              </a:ext>
            </a:extLst>
          </p:cNvPr>
          <p:cNvCxnSpPr>
            <a:cxnSpLocks/>
            <a:stCxn id="6" idx="6"/>
          </p:cNvCxnSpPr>
          <p:nvPr/>
        </p:nvCxnSpPr>
        <p:spPr>
          <a:xfrm>
            <a:off x="1851468" y="4070890"/>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8" name="橢圓 7">
            <a:extLst>
              <a:ext uri="{FF2B5EF4-FFF2-40B4-BE49-F238E27FC236}">
                <a16:creationId xmlns:a16="http://schemas.microsoft.com/office/drawing/2014/main" id="{D4867478-D4E8-43C2-AECF-57873274211A}"/>
              </a:ext>
            </a:extLst>
          </p:cNvPr>
          <p:cNvSpPr/>
          <p:nvPr/>
        </p:nvSpPr>
        <p:spPr>
          <a:xfrm>
            <a:off x="2444502" y="3968185"/>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9" name="直線接點 8">
            <a:extLst>
              <a:ext uri="{FF2B5EF4-FFF2-40B4-BE49-F238E27FC236}">
                <a16:creationId xmlns:a16="http://schemas.microsoft.com/office/drawing/2014/main" id="{C5CEB416-94A9-4203-8DEE-F42402C69730}"/>
              </a:ext>
            </a:extLst>
          </p:cNvPr>
          <p:cNvCxnSpPr>
            <a:cxnSpLocks/>
            <a:stCxn id="8" idx="6"/>
          </p:cNvCxnSpPr>
          <p:nvPr/>
        </p:nvCxnSpPr>
        <p:spPr>
          <a:xfrm>
            <a:off x="2646598" y="4070890"/>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10" name="橢圓 9">
            <a:extLst>
              <a:ext uri="{FF2B5EF4-FFF2-40B4-BE49-F238E27FC236}">
                <a16:creationId xmlns:a16="http://schemas.microsoft.com/office/drawing/2014/main" id="{B60BC33B-DA8F-43DB-91CE-4462CAE30CC5}"/>
              </a:ext>
            </a:extLst>
          </p:cNvPr>
          <p:cNvSpPr/>
          <p:nvPr/>
        </p:nvSpPr>
        <p:spPr>
          <a:xfrm>
            <a:off x="3239632" y="3968185"/>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1" name="直線接點 10">
            <a:extLst>
              <a:ext uri="{FF2B5EF4-FFF2-40B4-BE49-F238E27FC236}">
                <a16:creationId xmlns:a16="http://schemas.microsoft.com/office/drawing/2014/main" id="{32057459-7B88-4BDD-9782-802FBBE573F0}"/>
              </a:ext>
            </a:extLst>
          </p:cNvPr>
          <p:cNvCxnSpPr>
            <a:cxnSpLocks/>
            <a:stCxn id="10" idx="6"/>
          </p:cNvCxnSpPr>
          <p:nvPr/>
        </p:nvCxnSpPr>
        <p:spPr>
          <a:xfrm>
            <a:off x="3441728" y="4070890"/>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12" name="橢圓 11">
            <a:extLst>
              <a:ext uri="{FF2B5EF4-FFF2-40B4-BE49-F238E27FC236}">
                <a16:creationId xmlns:a16="http://schemas.microsoft.com/office/drawing/2014/main" id="{DC6378AC-5F0C-4DBE-A526-B216D9FD5819}"/>
              </a:ext>
            </a:extLst>
          </p:cNvPr>
          <p:cNvSpPr/>
          <p:nvPr/>
        </p:nvSpPr>
        <p:spPr>
          <a:xfrm>
            <a:off x="4034762" y="3968185"/>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投影片編號版面配置區 13">
            <a:extLst>
              <a:ext uri="{FF2B5EF4-FFF2-40B4-BE49-F238E27FC236}">
                <a16:creationId xmlns:a16="http://schemas.microsoft.com/office/drawing/2014/main" id="{A13F3C21-A200-4F82-936B-3D89347164BD}"/>
              </a:ext>
            </a:extLst>
          </p:cNvPr>
          <p:cNvSpPr>
            <a:spLocks noGrp="1"/>
          </p:cNvSpPr>
          <p:nvPr>
            <p:ph type="sldNum" sz="quarter" idx="12"/>
          </p:nvPr>
        </p:nvSpPr>
        <p:spPr/>
        <p:txBody>
          <a:bodyPr/>
          <a:lstStyle/>
          <a:p>
            <a:fld id="{2B5136D5-BB38-4E38-9E80-84FB33226061}" type="slidenum">
              <a:rPr lang="zh-HK" altLang="en-US" smtClean="0"/>
              <a:t>2</a:t>
            </a:fld>
            <a:endParaRPr lang="zh-HK" altLang="en-US" dirty="0"/>
          </a:p>
        </p:txBody>
      </p:sp>
      <p:sp>
        <p:nvSpPr>
          <p:cNvPr id="15" name="文字方塊 14">
            <a:extLst>
              <a:ext uri="{FF2B5EF4-FFF2-40B4-BE49-F238E27FC236}">
                <a16:creationId xmlns:a16="http://schemas.microsoft.com/office/drawing/2014/main" id="{2218536E-85B9-4ACC-BAEA-B5B052C0A8A5}"/>
              </a:ext>
            </a:extLst>
          </p:cNvPr>
          <p:cNvSpPr txBox="1"/>
          <p:nvPr/>
        </p:nvSpPr>
        <p:spPr>
          <a:xfrm>
            <a:off x="4441263" y="3270814"/>
            <a:ext cx="2120348" cy="461665"/>
          </a:xfrm>
          <a:prstGeom prst="rect">
            <a:avLst/>
          </a:prstGeom>
          <a:noFill/>
        </p:spPr>
        <p:txBody>
          <a:bodyPr wrap="square" rtlCol="0">
            <a:spAutoFit/>
          </a:bodyPr>
          <a:lstStyle/>
          <a:p>
            <a:r>
              <a:rPr lang="en-US" altLang="zh-HK" sz="2400" dirty="0"/>
              <a:t>Color set ={1,2}</a:t>
            </a:r>
            <a:endParaRPr lang="zh-HK" altLang="en-US" sz="2400" dirty="0"/>
          </a:p>
        </p:txBody>
      </p:sp>
      <p:sp>
        <p:nvSpPr>
          <p:cNvPr id="16" name="文字方塊 15">
            <a:extLst>
              <a:ext uri="{FF2B5EF4-FFF2-40B4-BE49-F238E27FC236}">
                <a16:creationId xmlns:a16="http://schemas.microsoft.com/office/drawing/2014/main" id="{B051FF7F-522A-4EF1-B858-ECBAF355A1AC}"/>
              </a:ext>
            </a:extLst>
          </p:cNvPr>
          <p:cNvSpPr txBox="1"/>
          <p:nvPr/>
        </p:nvSpPr>
        <p:spPr>
          <a:xfrm>
            <a:off x="3522896" y="3598853"/>
            <a:ext cx="430697" cy="369332"/>
          </a:xfrm>
          <a:prstGeom prst="rect">
            <a:avLst/>
          </a:prstGeom>
          <a:noFill/>
        </p:spPr>
        <p:txBody>
          <a:bodyPr wrap="square" rtlCol="0">
            <a:spAutoFit/>
          </a:bodyPr>
          <a:lstStyle/>
          <a:p>
            <a:r>
              <a:rPr lang="en-US" altLang="zh-HK" dirty="0">
                <a:solidFill>
                  <a:schemeClr val="accent6">
                    <a:lumMod val="75000"/>
                  </a:schemeClr>
                </a:solidFill>
              </a:rPr>
              <a:t>1</a:t>
            </a:r>
            <a:endParaRPr lang="zh-HK" altLang="en-US" dirty="0">
              <a:solidFill>
                <a:schemeClr val="accent6">
                  <a:lumMod val="75000"/>
                </a:schemeClr>
              </a:solidFill>
            </a:endParaRPr>
          </a:p>
        </p:txBody>
      </p:sp>
      <p:sp>
        <p:nvSpPr>
          <p:cNvPr id="17" name="文字方塊 16">
            <a:extLst>
              <a:ext uri="{FF2B5EF4-FFF2-40B4-BE49-F238E27FC236}">
                <a16:creationId xmlns:a16="http://schemas.microsoft.com/office/drawing/2014/main" id="{7763D1B7-1E94-40A7-8AC8-AAF1C44D4F9B}"/>
              </a:ext>
            </a:extLst>
          </p:cNvPr>
          <p:cNvSpPr txBox="1"/>
          <p:nvPr/>
        </p:nvSpPr>
        <p:spPr>
          <a:xfrm>
            <a:off x="2869399" y="3593954"/>
            <a:ext cx="430697" cy="369332"/>
          </a:xfrm>
          <a:prstGeom prst="rect">
            <a:avLst/>
          </a:prstGeom>
          <a:noFill/>
        </p:spPr>
        <p:txBody>
          <a:bodyPr wrap="square" rtlCol="0">
            <a:spAutoFit/>
          </a:bodyPr>
          <a:lstStyle/>
          <a:p>
            <a:r>
              <a:rPr lang="en-US" altLang="zh-HK" dirty="0">
                <a:solidFill>
                  <a:srgbClr val="C00000"/>
                </a:solidFill>
              </a:rPr>
              <a:t>2</a:t>
            </a:r>
            <a:endParaRPr lang="zh-HK" altLang="en-US" dirty="0">
              <a:solidFill>
                <a:srgbClr val="C00000"/>
              </a:solidFill>
            </a:endParaRPr>
          </a:p>
        </p:txBody>
      </p:sp>
      <p:sp>
        <p:nvSpPr>
          <p:cNvPr id="18" name="文字方塊 17">
            <a:extLst>
              <a:ext uri="{FF2B5EF4-FFF2-40B4-BE49-F238E27FC236}">
                <a16:creationId xmlns:a16="http://schemas.microsoft.com/office/drawing/2014/main" id="{64B85935-3016-4026-856A-56852D8E8F30}"/>
              </a:ext>
            </a:extLst>
          </p:cNvPr>
          <p:cNvSpPr txBox="1"/>
          <p:nvPr/>
        </p:nvSpPr>
        <p:spPr>
          <a:xfrm>
            <a:off x="1221575" y="3593954"/>
            <a:ext cx="430697" cy="369332"/>
          </a:xfrm>
          <a:prstGeom prst="rect">
            <a:avLst/>
          </a:prstGeom>
          <a:noFill/>
        </p:spPr>
        <p:txBody>
          <a:bodyPr wrap="square" rtlCol="0">
            <a:spAutoFit/>
          </a:bodyPr>
          <a:lstStyle/>
          <a:p>
            <a:r>
              <a:rPr lang="en-US" altLang="zh-HK" dirty="0">
                <a:solidFill>
                  <a:schemeClr val="accent6">
                    <a:lumMod val="75000"/>
                  </a:schemeClr>
                </a:solidFill>
              </a:rPr>
              <a:t>1</a:t>
            </a:r>
            <a:endParaRPr lang="zh-HK" altLang="en-US" dirty="0">
              <a:solidFill>
                <a:schemeClr val="accent6">
                  <a:lumMod val="75000"/>
                </a:schemeClr>
              </a:solidFill>
            </a:endParaRPr>
          </a:p>
        </p:txBody>
      </p:sp>
      <p:sp>
        <p:nvSpPr>
          <p:cNvPr id="19" name="文字方塊 18">
            <a:extLst>
              <a:ext uri="{FF2B5EF4-FFF2-40B4-BE49-F238E27FC236}">
                <a16:creationId xmlns:a16="http://schemas.microsoft.com/office/drawing/2014/main" id="{385D94AC-488C-4CE9-B4FF-EBCBD9A68FAA}"/>
              </a:ext>
            </a:extLst>
          </p:cNvPr>
          <p:cNvSpPr txBox="1"/>
          <p:nvPr/>
        </p:nvSpPr>
        <p:spPr>
          <a:xfrm>
            <a:off x="2147985" y="4766773"/>
            <a:ext cx="1328379" cy="369332"/>
          </a:xfrm>
          <a:prstGeom prst="rect">
            <a:avLst/>
          </a:prstGeom>
          <a:noFill/>
        </p:spPr>
        <p:txBody>
          <a:bodyPr wrap="square" rtlCol="0">
            <a:spAutoFit/>
          </a:bodyPr>
          <a:lstStyle/>
          <a:p>
            <a:r>
              <a:rPr lang="en-US" altLang="zh-HK" dirty="0">
                <a:solidFill>
                  <a:schemeClr val="accent6">
                    <a:lumMod val="75000"/>
                  </a:schemeClr>
                </a:solidFill>
              </a:rPr>
              <a:t>Bob</a:t>
            </a:r>
            <a:r>
              <a:rPr lang="en-US" altLang="zh-HK" dirty="0"/>
              <a:t> wins</a:t>
            </a:r>
            <a:endParaRPr lang="zh-HK" altLang="en-US" dirty="0"/>
          </a:p>
        </p:txBody>
      </p:sp>
      <p:sp>
        <p:nvSpPr>
          <p:cNvPr id="20" name="橢圓 19">
            <a:extLst>
              <a:ext uri="{FF2B5EF4-FFF2-40B4-BE49-F238E27FC236}">
                <a16:creationId xmlns:a16="http://schemas.microsoft.com/office/drawing/2014/main" id="{41BF07BF-F518-4A74-9A91-861D3C5D4F5B}"/>
              </a:ext>
            </a:extLst>
          </p:cNvPr>
          <p:cNvSpPr/>
          <p:nvPr/>
        </p:nvSpPr>
        <p:spPr>
          <a:xfrm>
            <a:off x="6835115" y="3963286"/>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1" name="直線接點 20">
            <a:extLst>
              <a:ext uri="{FF2B5EF4-FFF2-40B4-BE49-F238E27FC236}">
                <a16:creationId xmlns:a16="http://schemas.microsoft.com/office/drawing/2014/main" id="{FC1AEE44-B21F-4D6B-B38F-8672850D01DC}"/>
              </a:ext>
            </a:extLst>
          </p:cNvPr>
          <p:cNvCxnSpPr>
            <a:cxnSpLocks/>
            <a:stCxn id="20" idx="6"/>
          </p:cNvCxnSpPr>
          <p:nvPr/>
        </p:nvCxnSpPr>
        <p:spPr>
          <a:xfrm>
            <a:off x="7037211" y="4065991"/>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22" name="橢圓 21">
            <a:extLst>
              <a:ext uri="{FF2B5EF4-FFF2-40B4-BE49-F238E27FC236}">
                <a16:creationId xmlns:a16="http://schemas.microsoft.com/office/drawing/2014/main" id="{D6B18638-26A5-4C2B-A879-815C9D1B70D0}"/>
              </a:ext>
            </a:extLst>
          </p:cNvPr>
          <p:cNvSpPr/>
          <p:nvPr/>
        </p:nvSpPr>
        <p:spPr>
          <a:xfrm>
            <a:off x="7630245" y="3963286"/>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3" name="直線接點 22">
            <a:extLst>
              <a:ext uri="{FF2B5EF4-FFF2-40B4-BE49-F238E27FC236}">
                <a16:creationId xmlns:a16="http://schemas.microsoft.com/office/drawing/2014/main" id="{AEF26EBF-5EC7-446A-9EF8-9DE0C554E710}"/>
              </a:ext>
            </a:extLst>
          </p:cNvPr>
          <p:cNvCxnSpPr>
            <a:cxnSpLocks/>
            <a:stCxn id="22" idx="6"/>
          </p:cNvCxnSpPr>
          <p:nvPr/>
        </p:nvCxnSpPr>
        <p:spPr>
          <a:xfrm>
            <a:off x="7832341" y="4065991"/>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24" name="橢圓 23">
            <a:extLst>
              <a:ext uri="{FF2B5EF4-FFF2-40B4-BE49-F238E27FC236}">
                <a16:creationId xmlns:a16="http://schemas.microsoft.com/office/drawing/2014/main" id="{E213F578-0DD8-4901-9DCB-49A2C6D72CC6}"/>
              </a:ext>
            </a:extLst>
          </p:cNvPr>
          <p:cNvSpPr/>
          <p:nvPr/>
        </p:nvSpPr>
        <p:spPr>
          <a:xfrm>
            <a:off x="8425375" y="3963286"/>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5" name="直線接點 24">
            <a:extLst>
              <a:ext uri="{FF2B5EF4-FFF2-40B4-BE49-F238E27FC236}">
                <a16:creationId xmlns:a16="http://schemas.microsoft.com/office/drawing/2014/main" id="{48F4632B-5A97-4401-A8BA-80C0C9E3D08D}"/>
              </a:ext>
            </a:extLst>
          </p:cNvPr>
          <p:cNvCxnSpPr>
            <a:cxnSpLocks/>
            <a:stCxn id="24" idx="6"/>
          </p:cNvCxnSpPr>
          <p:nvPr/>
        </p:nvCxnSpPr>
        <p:spPr>
          <a:xfrm>
            <a:off x="8627471" y="4065991"/>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26" name="橢圓 25">
            <a:extLst>
              <a:ext uri="{FF2B5EF4-FFF2-40B4-BE49-F238E27FC236}">
                <a16:creationId xmlns:a16="http://schemas.microsoft.com/office/drawing/2014/main" id="{CD2E3D92-91DB-4B4B-89CF-B99ECF1AE476}"/>
              </a:ext>
            </a:extLst>
          </p:cNvPr>
          <p:cNvSpPr/>
          <p:nvPr/>
        </p:nvSpPr>
        <p:spPr>
          <a:xfrm>
            <a:off x="9220505" y="3963286"/>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7" name="直線接點 26">
            <a:extLst>
              <a:ext uri="{FF2B5EF4-FFF2-40B4-BE49-F238E27FC236}">
                <a16:creationId xmlns:a16="http://schemas.microsoft.com/office/drawing/2014/main" id="{F316853C-9164-452E-9474-9D31E3662B45}"/>
              </a:ext>
            </a:extLst>
          </p:cNvPr>
          <p:cNvCxnSpPr>
            <a:cxnSpLocks/>
            <a:stCxn id="26" idx="6"/>
          </p:cNvCxnSpPr>
          <p:nvPr/>
        </p:nvCxnSpPr>
        <p:spPr>
          <a:xfrm>
            <a:off x="9422601" y="4065991"/>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28" name="橢圓 27">
            <a:extLst>
              <a:ext uri="{FF2B5EF4-FFF2-40B4-BE49-F238E27FC236}">
                <a16:creationId xmlns:a16="http://schemas.microsoft.com/office/drawing/2014/main" id="{4C2D0D70-4F4F-402E-B540-68FFC6892DD0}"/>
              </a:ext>
            </a:extLst>
          </p:cNvPr>
          <p:cNvSpPr/>
          <p:nvPr/>
        </p:nvSpPr>
        <p:spPr>
          <a:xfrm>
            <a:off x="10015635" y="3963286"/>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9" name="文字方塊 28">
            <a:extLst>
              <a:ext uri="{FF2B5EF4-FFF2-40B4-BE49-F238E27FC236}">
                <a16:creationId xmlns:a16="http://schemas.microsoft.com/office/drawing/2014/main" id="{7CA37E50-4EC9-4A47-8E4A-26A8EAE4D832}"/>
              </a:ext>
            </a:extLst>
          </p:cNvPr>
          <p:cNvSpPr txBox="1"/>
          <p:nvPr/>
        </p:nvSpPr>
        <p:spPr>
          <a:xfrm>
            <a:off x="9503769" y="3593954"/>
            <a:ext cx="430697" cy="369332"/>
          </a:xfrm>
          <a:prstGeom prst="rect">
            <a:avLst/>
          </a:prstGeom>
          <a:noFill/>
        </p:spPr>
        <p:txBody>
          <a:bodyPr wrap="square" rtlCol="0">
            <a:spAutoFit/>
          </a:bodyPr>
          <a:lstStyle/>
          <a:p>
            <a:r>
              <a:rPr lang="en-US" altLang="zh-HK" dirty="0">
                <a:solidFill>
                  <a:schemeClr val="accent6">
                    <a:lumMod val="75000"/>
                  </a:schemeClr>
                </a:solidFill>
              </a:rPr>
              <a:t>1</a:t>
            </a:r>
            <a:endParaRPr lang="zh-HK" altLang="en-US" dirty="0">
              <a:solidFill>
                <a:schemeClr val="accent6">
                  <a:lumMod val="75000"/>
                </a:schemeClr>
              </a:solidFill>
            </a:endParaRPr>
          </a:p>
        </p:txBody>
      </p:sp>
      <p:sp>
        <p:nvSpPr>
          <p:cNvPr id="31" name="文字方塊 30">
            <a:extLst>
              <a:ext uri="{FF2B5EF4-FFF2-40B4-BE49-F238E27FC236}">
                <a16:creationId xmlns:a16="http://schemas.microsoft.com/office/drawing/2014/main" id="{A5510CF8-69EA-4B33-9358-B322B9299D00}"/>
              </a:ext>
            </a:extLst>
          </p:cNvPr>
          <p:cNvSpPr txBox="1"/>
          <p:nvPr/>
        </p:nvSpPr>
        <p:spPr>
          <a:xfrm>
            <a:off x="7980945" y="3603893"/>
            <a:ext cx="430697" cy="369332"/>
          </a:xfrm>
          <a:prstGeom prst="rect">
            <a:avLst/>
          </a:prstGeom>
          <a:noFill/>
        </p:spPr>
        <p:txBody>
          <a:bodyPr wrap="square" rtlCol="0">
            <a:spAutoFit/>
          </a:bodyPr>
          <a:lstStyle/>
          <a:p>
            <a:r>
              <a:rPr lang="en-US" altLang="zh-HK" dirty="0">
                <a:solidFill>
                  <a:srgbClr val="C00000"/>
                </a:solidFill>
              </a:rPr>
              <a:t>1</a:t>
            </a:r>
            <a:endParaRPr lang="zh-HK" altLang="en-US" dirty="0">
              <a:solidFill>
                <a:srgbClr val="C00000"/>
              </a:solidFill>
            </a:endParaRPr>
          </a:p>
        </p:txBody>
      </p:sp>
      <p:sp>
        <p:nvSpPr>
          <p:cNvPr id="32" name="文字方塊 31">
            <a:extLst>
              <a:ext uri="{FF2B5EF4-FFF2-40B4-BE49-F238E27FC236}">
                <a16:creationId xmlns:a16="http://schemas.microsoft.com/office/drawing/2014/main" id="{679C6A77-9900-4B50-8C34-F4BBB36EAB46}"/>
              </a:ext>
            </a:extLst>
          </p:cNvPr>
          <p:cNvSpPr txBox="1"/>
          <p:nvPr/>
        </p:nvSpPr>
        <p:spPr>
          <a:xfrm>
            <a:off x="8080222" y="4766773"/>
            <a:ext cx="1328379" cy="369332"/>
          </a:xfrm>
          <a:prstGeom prst="rect">
            <a:avLst/>
          </a:prstGeom>
          <a:noFill/>
        </p:spPr>
        <p:txBody>
          <a:bodyPr wrap="square" rtlCol="0">
            <a:spAutoFit/>
          </a:bodyPr>
          <a:lstStyle/>
          <a:p>
            <a:r>
              <a:rPr lang="en-US" altLang="zh-HK" dirty="0">
                <a:solidFill>
                  <a:srgbClr val="C00000"/>
                </a:solidFill>
              </a:rPr>
              <a:t>Alice</a:t>
            </a:r>
            <a:r>
              <a:rPr lang="en-US" altLang="zh-HK" dirty="0"/>
              <a:t> wins</a:t>
            </a:r>
            <a:endParaRPr lang="zh-HK" altLang="en-US" dirty="0"/>
          </a:p>
        </p:txBody>
      </p:sp>
      <p:sp>
        <p:nvSpPr>
          <p:cNvPr id="33" name="文字方塊 32">
            <a:extLst>
              <a:ext uri="{FF2B5EF4-FFF2-40B4-BE49-F238E27FC236}">
                <a16:creationId xmlns:a16="http://schemas.microsoft.com/office/drawing/2014/main" id="{D4312AF2-838E-4F0F-A619-E81CE53528CE}"/>
              </a:ext>
            </a:extLst>
          </p:cNvPr>
          <p:cNvSpPr txBox="1"/>
          <p:nvPr/>
        </p:nvSpPr>
        <p:spPr>
          <a:xfrm>
            <a:off x="8744413" y="3593954"/>
            <a:ext cx="430697" cy="369332"/>
          </a:xfrm>
          <a:prstGeom prst="rect">
            <a:avLst/>
          </a:prstGeom>
          <a:noFill/>
        </p:spPr>
        <p:txBody>
          <a:bodyPr wrap="square" rtlCol="0">
            <a:spAutoFit/>
          </a:bodyPr>
          <a:lstStyle/>
          <a:p>
            <a:r>
              <a:rPr lang="en-US" altLang="zh-HK" dirty="0">
                <a:solidFill>
                  <a:schemeClr val="accent6">
                    <a:lumMod val="75000"/>
                  </a:schemeClr>
                </a:solidFill>
              </a:rPr>
              <a:t>2</a:t>
            </a:r>
            <a:endParaRPr lang="zh-HK" altLang="en-US" dirty="0">
              <a:solidFill>
                <a:schemeClr val="accent6">
                  <a:lumMod val="75000"/>
                </a:schemeClr>
              </a:solidFill>
            </a:endParaRPr>
          </a:p>
        </p:txBody>
      </p:sp>
      <p:sp>
        <p:nvSpPr>
          <p:cNvPr id="34" name="文字方塊 33">
            <a:extLst>
              <a:ext uri="{FF2B5EF4-FFF2-40B4-BE49-F238E27FC236}">
                <a16:creationId xmlns:a16="http://schemas.microsoft.com/office/drawing/2014/main" id="{E5736C7D-CC84-4096-838B-CF99F75436CF}"/>
              </a:ext>
            </a:extLst>
          </p:cNvPr>
          <p:cNvSpPr txBox="1"/>
          <p:nvPr/>
        </p:nvSpPr>
        <p:spPr>
          <a:xfrm>
            <a:off x="7188806" y="3594403"/>
            <a:ext cx="430697" cy="369332"/>
          </a:xfrm>
          <a:prstGeom prst="rect">
            <a:avLst/>
          </a:prstGeom>
          <a:noFill/>
        </p:spPr>
        <p:txBody>
          <a:bodyPr wrap="square" rtlCol="0">
            <a:spAutoFit/>
          </a:bodyPr>
          <a:lstStyle/>
          <a:p>
            <a:r>
              <a:rPr lang="en-US" altLang="zh-HK" dirty="0">
                <a:solidFill>
                  <a:srgbClr val="C00000"/>
                </a:solidFill>
              </a:rPr>
              <a:t>2</a:t>
            </a:r>
            <a:endParaRPr lang="zh-HK" altLang="en-US" dirty="0">
              <a:solidFill>
                <a:srgbClr val="C00000"/>
              </a:solidFill>
            </a:endParaRPr>
          </a:p>
        </p:txBody>
      </p:sp>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4D32B5B4-989D-4545-9EA3-2CA75BD69379}"/>
                  </a:ext>
                </a:extLst>
              </p:cNvPr>
              <p:cNvSpPr txBox="1"/>
              <p:nvPr/>
            </p:nvSpPr>
            <p:spPr>
              <a:xfrm>
                <a:off x="184732" y="3179489"/>
                <a:ext cx="74031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HK" sz="2800" i="1" dirty="0" smtClean="0">
                          <a:latin typeface="Cambria Math" panose="02040503050406030204" pitchFamily="18" charset="0"/>
                        </a:rPr>
                        <m:t>𝐺</m:t>
                      </m:r>
                    </m:oMath>
                  </m:oMathPara>
                </a14:m>
                <a:endParaRPr lang="zh-HK" altLang="en-US" sz="2800" i="1" dirty="0"/>
              </a:p>
            </p:txBody>
          </p:sp>
        </mc:Choice>
        <mc:Fallback xmlns="">
          <p:sp>
            <p:nvSpPr>
              <p:cNvPr id="13" name="文字方塊 12">
                <a:extLst>
                  <a:ext uri="{FF2B5EF4-FFF2-40B4-BE49-F238E27FC236}">
                    <a16:creationId xmlns:a16="http://schemas.microsoft.com/office/drawing/2014/main" id="{4D32B5B4-989D-4545-9EA3-2CA75BD69379}"/>
                  </a:ext>
                </a:extLst>
              </p:cNvPr>
              <p:cNvSpPr txBox="1">
                <a:spLocks noRot="1" noChangeAspect="1" noMove="1" noResize="1" noEditPoints="1" noAdjustHandles="1" noChangeArrowheads="1" noChangeShapeType="1" noTextEdit="1"/>
              </p:cNvSpPr>
              <p:nvPr/>
            </p:nvSpPr>
            <p:spPr>
              <a:xfrm>
                <a:off x="184732" y="3179489"/>
                <a:ext cx="740312" cy="523220"/>
              </a:xfrm>
              <a:prstGeom prst="rect">
                <a:avLst/>
              </a:prstGeom>
              <a:blipFill>
                <a:blip r:embed="rId4"/>
                <a:stretch>
                  <a:fillRect/>
                </a:stretch>
              </a:blipFill>
            </p:spPr>
            <p:txBody>
              <a:bodyPr/>
              <a:lstStyle/>
              <a:p>
                <a:r>
                  <a:rPr lang="zh-HK" altLang="en-US">
                    <a:noFill/>
                  </a:rPr>
                  <a:t> </a:t>
                </a:r>
              </a:p>
            </p:txBody>
          </p:sp>
        </mc:Fallback>
      </mc:AlternateContent>
    </p:spTree>
    <p:extLst>
      <p:ext uri="{BB962C8B-B14F-4D97-AF65-F5344CB8AC3E}">
        <p14:creationId xmlns:p14="http://schemas.microsoft.com/office/powerpoint/2010/main" val="331432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animBg="1"/>
      <p:bldP spid="22" grpId="0" animBg="1"/>
      <p:bldP spid="24" grpId="0" animBg="1"/>
      <p:bldP spid="26" grpId="0" animBg="1"/>
      <p:bldP spid="28" grpId="0" animBg="1"/>
      <p:bldP spid="29" grpId="0"/>
      <p:bldP spid="31" grpId="0"/>
      <p:bldP spid="32"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86C39A1-E2A2-4DDB-9E93-1D36F0917C18}"/>
              </a:ext>
            </a:extLst>
          </p:cNvPr>
          <p:cNvSpPr>
            <a:spLocks noGrp="1"/>
          </p:cNvSpPr>
          <p:nvPr>
            <p:ph type="title"/>
          </p:nvPr>
        </p:nvSpPr>
        <p:spPr>
          <a:xfrm>
            <a:off x="838200" y="85414"/>
            <a:ext cx="10515600" cy="1325563"/>
          </a:xfrm>
        </p:spPr>
        <p:txBody>
          <a:bodyPr/>
          <a:lstStyle/>
          <a:p>
            <a:r>
              <a:rPr lang="en-US" altLang="zh-HK" dirty="0"/>
              <a:t>A variant: vertex coloring game</a:t>
            </a:r>
            <a:endParaRPr lang="zh-HK"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9E613297-4415-4977-AA94-65FEAF018776}"/>
                  </a:ext>
                </a:extLst>
              </p:cNvPr>
              <p:cNvSpPr>
                <a:spLocks noGrp="1"/>
              </p:cNvSpPr>
              <p:nvPr>
                <p:ph idx="1"/>
              </p:nvPr>
            </p:nvSpPr>
            <p:spPr>
              <a:xfrm>
                <a:off x="838200" y="1361673"/>
                <a:ext cx="10515600" cy="5032375"/>
              </a:xfrm>
            </p:spPr>
            <p:txBody>
              <a:bodyPr/>
              <a:lstStyle/>
              <a:p>
                <a:r>
                  <a:rPr lang="en-US" altLang="zh-HK" dirty="0"/>
                  <a:t>Game chromatic index:</a:t>
                </a:r>
                <a:r>
                  <a:rPr lang="zh-HK" altLang="en-US" dirty="0"/>
                  <a:t> </a:t>
                </a:r>
                <a:r>
                  <a:rPr lang="en-US" altLang="zh-HK" dirty="0"/>
                  <a:t>edge coloring game</a:t>
                </a:r>
              </a:p>
              <a:p>
                <a:r>
                  <a:rPr lang="en-US" altLang="zh-HK" dirty="0"/>
                  <a:t>Game chromatic number: vertex coloring game</a:t>
                </a:r>
              </a:p>
              <a:p>
                <a:r>
                  <a:rPr lang="en-US" altLang="zh-HK" dirty="0"/>
                  <a:t>Relationship between these two games:</a:t>
                </a:r>
                <a:br>
                  <a:rPr lang="en-US" altLang="zh-HK" dirty="0"/>
                </a:br>
                <a:r>
                  <a:rPr lang="en-US" altLang="zh-HK" dirty="0"/>
                  <a:t>The edge coloring game on </a:t>
                </a:r>
                <a14:m>
                  <m:oMath xmlns:m="http://schemas.openxmlformats.org/officeDocument/2006/math">
                    <m:r>
                      <a:rPr lang="en-US" altLang="zh-HK" b="0" i="1" smtClean="0">
                        <a:latin typeface="Cambria Math" panose="02040503050406030204" pitchFamily="18" charset="0"/>
                      </a:rPr>
                      <m:t>𝐺</m:t>
                    </m:r>
                  </m:oMath>
                </a14:m>
                <a:r>
                  <a:rPr lang="en-US" altLang="zh-HK" dirty="0"/>
                  <a:t> is equivalent to the vertex coloring game on the line graph of </a:t>
                </a:r>
                <a14:m>
                  <m:oMath xmlns:m="http://schemas.openxmlformats.org/officeDocument/2006/math">
                    <m:r>
                      <a:rPr lang="en-US" altLang="zh-HK" b="0" i="1" smtClean="0">
                        <a:latin typeface="Cambria Math" panose="02040503050406030204" pitchFamily="18" charset="0"/>
                      </a:rPr>
                      <m:t>𝐺</m:t>
                    </m:r>
                  </m:oMath>
                </a14:m>
                <a:r>
                  <a:rPr lang="en-US" altLang="zh-HK" dirty="0"/>
                  <a:t>.</a:t>
                </a:r>
              </a:p>
              <a:p>
                <a:endParaRPr lang="en-US" altLang="zh-HK" dirty="0"/>
              </a:p>
              <a:p>
                <a:endParaRPr lang="en-US" altLang="zh-HK" dirty="0"/>
              </a:p>
              <a:p>
                <a:endParaRPr lang="en-US" altLang="zh-HK" dirty="0"/>
              </a:p>
              <a:p>
                <a:endParaRPr lang="en-US" altLang="zh-HK" dirty="0"/>
              </a:p>
              <a:p>
                <a:endParaRPr lang="en-US" altLang="zh-HK" dirty="0"/>
              </a:p>
              <a:p>
                <a:endParaRPr lang="en-US" altLang="zh-HK" dirty="0"/>
              </a:p>
              <a:p>
                <a:endParaRPr lang="en-US" altLang="zh-HK" dirty="0"/>
              </a:p>
              <a:p>
                <a:endParaRPr lang="en-US" altLang="zh-HK" sz="3200" dirty="0"/>
              </a:p>
            </p:txBody>
          </p:sp>
        </mc:Choice>
        <mc:Fallback xmlns="">
          <p:sp>
            <p:nvSpPr>
              <p:cNvPr id="3" name="內容版面配置區 2">
                <a:extLst>
                  <a:ext uri="{FF2B5EF4-FFF2-40B4-BE49-F238E27FC236}">
                    <a16:creationId xmlns:a16="http://schemas.microsoft.com/office/drawing/2014/main" id="{9E613297-4415-4977-AA94-65FEAF018776}"/>
                  </a:ext>
                </a:extLst>
              </p:cNvPr>
              <p:cNvSpPr>
                <a:spLocks noGrp="1" noRot="1" noChangeAspect="1" noMove="1" noResize="1" noEditPoints="1" noAdjustHandles="1" noChangeArrowheads="1" noChangeShapeType="1" noTextEdit="1"/>
              </p:cNvSpPr>
              <p:nvPr>
                <p:ph idx="1"/>
              </p:nvPr>
            </p:nvSpPr>
            <p:spPr>
              <a:xfrm>
                <a:off x="838200" y="1361673"/>
                <a:ext cx="10515600" cy="5032375"/>
              </a:xfrm>
              <a:blipFill>
                <a:blip r:embed="rId3"/>
                <a:stretch>
                  <a:fillRect l="-1043" t="-1937"/>
                </a:stretch>
              </a:blipFill>
            </p:spPr>
            <p:txBody>
              <a:bodyPr/>
              <a:lstStyle/>
              <a:p>
                <a:r>
                  <a:rPr lang="zh-HK" altLang="en-US">
                    <a:noFill/>
                  </a:rPr>
                  <a:t> </a:t>
                </a:r>
              </a:p>
            </p:txBody>
          </p:sp>
        </mc:Fallback>
      </mc:AlternateContent>
      <p:sp>
        <p:nvSpPr>
          <p:cNvPr id="4" name="橢圓 3">
            <a:extLst>
              <a:ext uri="{FF2B5EF4-FFF2-40B4-BE49-F238E27FC236}">
                <a16:creationId xmlns:a16="http://schemas.microsoft.com/office/drawing/2014/main" id="{DC32BD8A-02CD-4825-9DAA-5DAE255600DE}"/>
              </a:ext>
            </a:extLst>
          </p:cNvPr>
          <p:cNvSpPr/>
          <p:nvPr/>
        </p:nvSpPr>
        <p:spPr>
          <a:xfrm>
            <a:off x="1546142" y="4781535"/>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5" name="直線接點 4">
            <a:extLst>
              <a:ext uri="{FF2B5EF4-FFF2-40B4-BE49-F238E27FC236}">
                <a16:creationId xmlns:a16="http://schemas.microsoft.com/office/drawing/2014/main" id="{AB8FCDA7-750E-4E24-BB90-874129E9538B}"/>
              </a:ext>
            </a:extLst>
          </p:cNvPr>
          <p:cNvCxnSpPr>
            <a:cxnSpLocks/>
            <a:stCxn id="4" idx="6"/>
          </p:cNvCxnSpPr>
          <p:nvPr/>
        </p:nvCxnSpPr>
        <p:spPr>
          <a:xfrm>
            <a:off x="1748238" y="4884240"/>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6" name="橢圓 5">
            <a:extLst>
              <a:ext uri="{FF2B5EF4-FFF2-40B4-BE49-F238E27FC236}">
                <a16:creationId xmlns:a16="http://schemas.microsoft.com/office/drawing/2014/main" id="{D33DE8A7-CD34-4067-9EC4-573E6232CB93}"/>
              </a:ext>
            </a:extLst>
          </p:cNvPr>
          <p:cNvSpPr/>
          <p:nvPr/>
        </p:nvSpPr>
        <p:spPr>
          <a:xfrm>
            <a:off x="2341272" y="4781535"/>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7" name="直線接點 6">
            <a:extLst>
              <a:ext uri="{FF2B5EF4-FFF2-40B4-BE49-F238E27FC236}">
                <a16:creationId xmlns:a16="http://schemas.microsoft.com/office/drawing/2014/main" id="{1F73E8AE-6376-4111-B100-0561D310087A}"/>
              </a:ext>
            </a:extLst>
          </p:cNvPr>
          <p:cNvCxnSpPr>
            <a:cxnSpLocks/>
            <a:stCxn id="6" idx="6"/>
          </p:cNvCxnSpPr>
          <p:nvPr/>
        </p:nvCxnSpPr>
        <p:spPr>
          <a:xfrm>
            <a:off x="2543368" y="4884240"/>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8" name="橢圓 7">
            <a:extLst>
              <a:ext uri="{FF2B5EF4-FFF2-40B4-BE49-F238E27FC236}">
                <a16:creationId xmlns:a16="http://schemas.microsoft.com/office/drawing/2014/main" id="{AEE9A0E4-4035-45D1-8125-71D33D84DBD9}"/>
              </a:ext>
            </a:extLst>
          </p:cNvPr>
          <p:cNvSpPr/>
          <p:nvPr/>
        </p:nvSpPr>
        <p:spPr>
          <a:xfrm>
            <a:off x="3136402" y="4781535"/>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9" name="直線接點 8">
            <a:extLst>
              <a:ext uri="{FF2B5EF4-FFF2-40B4-BE49-F238E27FC236}">
                <a16:creationId xmlns:a16="http://schemas.microsoft.com/office/drawing/2014/main" id="{05E8D399-EBEB-47F7-8D02-710982F2D2C5}"/>
              </a:ext>
            </a:extLst>
          </p:cNvPr>
          <p:cNvCxnSpPr>
            <a:cxnSpLocks/>
          </p:cNvCxnSpPr>
          <p:nvPr/>
        </p:nvCxnSpPr>
        <p:spPr>
          <a:xfrm>
            <a:off x="2442320" y="4218319"/>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0" name="橢圓 9">
            <a:extLst>
              <a:ext uri="{FF2B5EF4-FFF2-40B4-BE49-F238E27FC236}">
                <a16:creationId xmlns:a16="http://schemas.microsoft.com/office/drawing/2014/main" id="{E52D4FDD-60AF-4841-BF7F-65D30F802D24}"/>
              </a:ext>
            </a:extLst>
          </p:cNvPr>
          <p:cNvSpPr/>
          <p:nvPr/>
        </p:nvSpPr>
        <p:spPr>
          <a:xfrm>
            <a:off x="2341272" y="4012909"/>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1" name="直線接點 10">
            <a:extLst>
              <a:ext uri="{FF2B5EF4-FFF2-40B4-BE49-F238E27FC236}">
                <a16:creationId xmlns:a16="http://schemas.microsoft.com/office/drawing/2014/main" id="{274609F7-686F-44CD-B7F8-23E10C85D5BD}"/>
              </a:ext>
            </a:extLst>
          </p:cNvPr>
          <p:cNvCxnSpPr>
            <a:cxnSpLocks/>
          </p:cNvCxnSpPr>
          <p:nvPr/>
        </p:nvCxnSpPr>
        <p:spPr>
          <a:xfrm>
            <a:off x="2442320" y="4986945"/>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2" name="橢圓 11">
            <a:extLst>
              <a:ext uri="{FF2B5EF4-FFF2-40B4-BE49-F238E27FC236}">
                <a16:creationId xmlns:a16="http://schemas.microsoft.com/office/drawing/2014/main" id="{45FBE3EE-5ACB-4842-8424-F0463AF527B7}"/>
              </a:ext>
            </a:extLst>
          </p:cNvPr>
          <p:cNvSpPr/>
          <p:nvPr/>
        </p:nvSpPr>
        <p:spPr>
          <a:xfrm>
            <a:off x="2341272" y="5550161"/>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文字方塊 12">
            <a:extLst>
              <a:ext uri="{FF2B5EF4-FFF2-40B4-BE49-F238E27FC236}">
                <a16:creationId xmlns:a16="http://schemas.microsoft.com/office/drawing/2014/main" id="{A3328D92-0CF2-44EC-8690-3747CBE37023}"/>
              </a:ext>
            </a:extLst>
          </p:cNvPr>
          <p:cNvSpPr txBox="1"/>
          <p:nvPr/>
        </p:nvSpPr>
        <p:spPr>
          <a:xfrm>
            <a:off x="2543368" y="4986945"/>
            <a:ext cx="392788" cy="369332"/>
          </a:xfrm>
          <a:prstGeom prst="rect">
            <a:avLst/>
          </a:prstGeom>
          <a:noFill/>
        </p:spPr>
        <p:txBody>
          <a:bodyPr wrap="square" rtlCol="0">
            <a:spAutoFit/>
          </a:bodyPr>
          <a:lstStyle/>
          <a:p>
            <a:r>
              <a:rPr lang="en-US" altLang="zh-HK" i="1" dirty="0"/>
              <a:t>v</a:t>
            </a:r>
            <a:endParaRPr lang="zh-HK" altLang="en-US" i="1" dirty="0"/>
          </a:p>
        </p:txBody>
      </p:sp>
      <p:sp>
        <p:nvSpPr>
          <p:cNvPr id="14" name="文字方塊 13">
            <a:extLst>
              <a:ext uri="{FF2B5EF4-FFF2-40B4-BE49-F238E27FC236}">
                <a16:creationId xmlns:a16="http://schemas.microsoft.com/office/drawing/2014/main" id="{A683F890-4031-4996-A5E1-98D5D16E161B}"/>
              </a:ext>
            </a:extLst>
          </p:cNvPr>
          <p:cNvSpPr txBox="1"/>
          <p:nvPr/>
        </p:nvSpPr>
        <p:spPr>
          <a:xfrm>
            <a:off x="1651967" y="4986945"/>
            <a:ext cx="392788" cy="369332"/>
          </a:xfrm>
          <a:prstGeom prst="rect">
            <a:avLst/>
          </a:prstGeom>
          <a:noFill/>
        </p:spPr>
        <p:txBody>
          <a:bodyPr wrap="square" rtlCol="0">
            <a:spAutoFit/>
          </a:bodyPr>
          <a:lstStyle/>
          <a:p>
            <a:r>
              <a:rPr lang="en-US" altLang="zh-HK" i="1" dirty="0"/>
              <a:t>u</a:t>
            </a:r>
            <a:endParaRPr lang="zh-HK" altLang="en-US" i="1" dirty="0"/>
          </a:p>
        </p:txBody>
      </p:sp>
      <p:sp>
        <p:nvSpPr>
          <p:cNvPr id="15" name="文字方塊 14">
            <a:extLst>
              <a:ext uri="{FF2B5EF4-FFF2-40B4-BE49-F238E27FC236}">
                <a16:creationId xmlns:a16="http://schemas.microsoft.com/office/drawing/2014/main" id="{D91CE166-9362-4AB5-8D1C-CB62C5C2F3DA}"/>
              </a:ext>
            </a:extLst>
          </p:cNvPr>
          <p:cNvSpPr txBox="1"/>
          <p:nvPr/>
        </p:nvSpPr>
        <p:spPr>
          <a:xfrm>
            <a:off x="2497620" y="4148034"/>
            <a:ext cx="392788" cy="369332"/>
          </a:xfrm>
          <a:prstGeom prst="rect">
            <a:avLst/>
          </a:prstGeom>
          <a:noFill/>
        </p:spPr>
        <p:txBody>
          <a:bodyPr wrap="square" rtlCol="0">
            <a:spAutoFit/>
          </a:bodyPr>
          <a:lstStyle/>
          <a:p>
            <a:r>
              <a:rPr lang="en-US" altLang="zh-HK" i="1" dirty="0"/>
              <a:t>w</a:t>
            </a:r>
            <a:endParaRPr lang="zh-HK" altLang="en-US" i="1" dirty="0"/>
          </a:p>
        </p:txBody>
      </p:sp>
      <p:sp>
        <p:nvSpPr>
          <p:cNvPr id="16" name="文字方塊 15">
            <a:extLst>
              <a:ext uri="{FF2B5EF4-FFF2-40B4-BE49-F238E27FC236}">
                <a16:creationId xmlns:a16="http://schemas.microsoft.com/office/drawing/2014/main" id="{85F71371-4A26-413C-8774-9E150E113950}"/>
              </a:ext>
            </a:extLst>
          </p:cNvPr>
          <p:cNvSpPr txBox="1"/>
          <p:nvPr/>
        </p:nvSpPr>
        <p:spPr>
          <a:xfrm>
            <a:off x="2563952" y="5652866"/>
            <a:ext cx="392788" cy="369332"/>
          </a:xfrm>
          <a:prstGeom prst="rect">
            <a:avLst/>
          </a:prstGeom>
          <a:noFill/>
        </p:spPr>
        <p:txBody>
          <a:bodyPr wrap="square" rtlCol="0">
            <a:spAutoFit/>
          </a:bodyPr>
          <a:lstStyle/>
          <a:p>
            <a:r>
              <a:rPr lang="en-US" altLang="zh-HK" i="1" dirty="0"/>
              <a:t>r</a:t>
            </a:r>
            <a:endParaRPr lang="zh-HK" altLang="en-US" i="1" dirty="0"/>
          </a:p>
        </p:txBody>
      </p:sp>
      <p:sp>
        <p:nvSpPr>
          <p:cNvPr id="17" name="文字方塊 16">
            <a:extLst>
              <a:ext uri="{FF2B5EF4-FFF2-40B4-BE49-F238E27FC236}">
                <a16:creationId xmlns:a16="http://schemas.microsoft.com/office/drawing/2014/main" id="{87A6FAA7-C404-4A99-9CD4-64A28E81BF01}"/>
              </a:ext>
            </a:extLst>
          </p:cNvPr>
          <p:cNvSpPr txBox="1"/>
          <p:nvPr/>
        </p:nvSpPr>
        <p:spPr>
          <a:xfrm>
            <a:off x="3287698" y="4986945"/>
            <a:ext cx="392788" cy="369332"/>
          </a:xfrm>
          <a:prstGeom prst="rect">
            <a:avLst/>
          </a:prstGeom>
          <a:noFill/>
        </p:spPr>
        <p:txBody>
          <a:bodyPr wrap="square" rtlCol="0">
            <a:spAutoFit/>
          </a:bodyPr>
          <a:lstStyle/>
          <a:p>
            <a:r>
              <a:rPr lang="en-US" altLang="zh-HK" i="1" dirty="0"/>
              <a:t>s</a:t>
            </a:r>
            <a:endParaRPr lang="zh-HK" altLang="en-US" i="1" dirty="0"/>
          </a:p>
        </p:txBody>
      </p:sp>
      <p:sp>
        <p:nvSpPr>
          <p:cNvPr id="18" name="橢圓 17">
            <a:extLst>
              <a:ext uri="{FF2B5EF4-FFF2-40B4-BE49-F238E27FC236}">
                <a16:creationId xmlns:a16="http://schemas.microsoft.com/office/drawing/2014/main" id="{7BCE5EA7-2DCC-4F99-B32D-4D4D73F011BE}"/>
              </a:ext>
            </a:extLst>
          </p:cNvPr>
          <p:cNvSpPr/>
          <p:nvPr/>
        </p:nvSpPr>
        <p:spPr>
          <a:xfrm>
            <a:off x="6834753" y="3795823"/>
            <a:ext cx="821410" cy="5044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i="1" dirty="0" err="1">
                <a:solidFill>
                  <a:schemeClr val="tx1"/>
                </a:solidFill>
              </a:rPr>
              <a:t>uv</a:t>
            </a:r>
            <a:endParaRPr lang="zh-HK" altLang="en-US" i="1" dirty="0">
              <a:solidFill>
                <a:schemeClr val="tx1"/>
              </a:solidFill>
            </a:endParaRPr>
          </a:p>
        </p:txBody>
      </p:sp>
      <p:sp>
        <p:nvSpPr>
          <p:cNvPr id="19" name="橢圓 18">
            <a:extLst>
              <a:ext uri="{FF2B5EF4-FFF2-40B4-BE49-F238E27FC236}">
                <a16:creationId xmlns:a16="http://schemas.microsoft.com/office/drawing/2014/main" id="{DF65601C-C09A-4EAF-A020-1ACC29BDDBFD}"/>
              </a:ext>
            </a:extLst>
          </p:cNvPr>
          <p:cNvSpPr/>
          <p:nvPr/>
        </p:nvSpPr>
        <p:spPr>
          <a:xfrm>
            <a:off x="6834753" y="5368217"/>
            <a:ext cx="821410" cy="5044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i="1" dirty="0" err="1">
                <a:solidFill>
                  <a:schemeClr val="tx1"/>
                </a:solidFill>
              </a:rPr>
              <a:t>rv</a:t>
            </a:r>
            <a:endParaRPr lang="zh-HK" altLang="en-US" i="1" dirty="0">
              <a:solidFill>
                <a:schemeClr val="tx1"/>
              </a:solidFill>
            </a:endParaRPr>
          </a:p>
        </p:txBody>
      </p:sp>
      <p:sp>
        <p:nvSpPr>
          <p:cNvPr id="20" name="橢圓 19">
            <a:extLst>
              <a:ext uri="{FF2B5EF4-FFF2-40B4-BE49-F238E27FC236}">
                <a16:creationId xmlns:a16="http://schemas.microsoft.com/office/drawing/2014/main" id="{8BD36976-1413-43AA-A4E4-B47545CE299B}"/>
              </a:ext>
            </a:extLst>
          </p:cNvPr>
          <p:cNvSpPr/>
          <p:nvPr/>
        </p:nvSpPr>
        <p:spPr>
          <a:xfrm>
            <a:off x="8978039" y="3795823"/>
            <a:ext cx="821410" cy="5044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i="1" dirty="0" err="1">
                <a:solidFill>
                  <a:schemeClr val="tx1"/>
                </a:solidFill>
              </a:rPr>
              <a:t>wv</a:t>
            </a:r>
            <a:endParaRPr lang="zh-HK" altLang="en-US" i="1" dirty="0">
              <a:solidFill>
                <a:schemeClr val="tx1"/>
              </a:solidFill>
            </a:endParaRPr>
          </a:p>
        </p:txBody>
      </p:sp>
      <p:sp>
        <p:nvSpPr>
          <p:cNvPr id="21" name="橢圓 20">
            <a:extLst>
              <a:ext uri="{FF2B5EF4-FFF2-40B4-BE49-F238E27FC236}">
                <a16:creationId xmlns:a16="http://schemas.microsoft.com/office/drawing/2014/main" id="{C9B69FDD-04D4-4254-8FFC-32041E5D6374}"/>
              </a:ext>
            </a:extLst>
          </p:cNvPr>
          <p:cNvSpPr/>
          <p:nvPr/>
        </p:nvSpPr>
        <p:spPr>
          <a:xfrm>
            <a:off x="8978039" y="5333075"/>
            <a:ext cx="821410" cy="5044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i="1" dirty="0" err="1">
                <a:solidFill>
                  <a:schemeClr val="tx1"/>
                </a:solidFill>
              </a:rPr>
              <a:t>sv</a:t>
            </a:r>
            <a:endParaRPr lang="zh-HK" altLang="en-US" i="1" dirty="0">
              <a:solidFill>
                <a:schemeClr val="tx1"/>
              </a:solidFill>
            </a:endParaRPr>
          </a:p>
        </p:txBody>
      </p:sp>
      <p:cxnSp>
        <p:nvCxnSpPr>
          <p:cNvPr id="23" name="直線接點 22">
            <a:extLst>
              <a:ext uri="{FF2B5EF4-FFF2-40B4-BE49-F238E27FC236}">
                <a16:creationId xmlns:a16="http://schemas.microsoft.com/office/drawing/2014/main" id="{6F1605E8-9C4E-4639-ACC5-85B2A74E75C5}"/>
              </a:ext>
            </a:extLst>
          </p:cNvPr>
          <p:cNvCxnSpPr>
            <a:stCxn id="18" idx="6"/>
            <a:endCxn id="20" idx="2"/>
          </p:cNvCxnSpPr>
          <p:nvPr/>
        </p:nvCxnSpPr>
        <p:spPr>
          <a:xfrm>
            <a:off x="7656163" y="4048052"/>
            <a:ext cx="13218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接點 24">
            <a:extLst>
              <a:ext uri="{FF2B5EF4-FFF2-40B4-BE49-F238E27FC236}">
                <a16:creationId xmlns:a16="http://schemas.microsoft.com/office/drawing/2014/main" id="{AC1D61FE-47E7-45B2-9BC5-390A3B772D49}"/>
              </a:ext>
            </a:extLst>
          </p:cNvPr>
          <p:cNvCxnSpPr>
            <a:stCxn id="18" idx="4"/>
            <a:endCxn id="19" idx="0"/>
          </p:cNvCxnSpPr>
          <p:nvPr/>
        </p:nvCxnSpPr>
        <p:spPr>
          <a:xfrm>
            <a:off x="7245458" y="4300280"/>
            <a:ext cx="0" cy="1067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接點 25">
            <a:extLst>
              <a:ext uri="{FF2B5EF4-FFF2-40B4-BE49-F238E27FC236}">
                <a16:creationId xmlns:a16="http://schemas.microsoft.com/office/drawing/2014/main" id="{5ED0EA84-8846-44BC-AB3A-30E6BD3320B2}"/>
              </a:ext>
            </a:extLst>
          </p:cNvPr>
          <p:cNvCxnSpPr/>
          <p:nvPr/>
        </p:nvCxnSpPr>
        <p:spPr>
          <a:xfrm>
            <a:off x="9388744" y="4282841"/>
            <a:ext cx="0" cy="1067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接點 26">
            <a:extLst>
              <a:ext uri="{FF2B5EF4-FFF2-40B4-BE49-F238E27FC236}">
                <a16:creationId xmlns:a16="http://schemas.microsoft.com/office/drawing/2014/main" id="{7D17404D-2548-4062-9157-C54E67306700}"/>
              </a:ext>
            </a:extLst>
          </p:cNvPr>
          <p:cNvCxnSpPr/>
          <p:nvPr/>
        </p:nvCxnSpPr>
        <p:spPr>
          <a:xfrm>
            <a:off x="7656163" y="5585303"/>
            <a:ext cx="13218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id="{C067DAAF-8726-47FD-80F8-999E89A44B40}"/>
              </a:ext>
            </a:extLst>
          </p:cNvPr>
          <p:cNvCxnSpPr>
            <a:stCxn id="18" idx="5"/>
            <a:endCxn id="21" idx="1"/>
          </p:cNvCxnSpPr>
          <p:nvPr/>
        </p:nvCxnSpPr>
        <p:spPr>
          <a:xfrm>
            <a:off x="7535870" y="4226404"/>
            <a:ext cx="1562462" cy="1180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接點 30">
            <a:extLst>
              <a:ext uri="{FF2B5EF4-FFF2-40B4-BE49-F238E27FC236}">
                <a16:creationId xmlns:a16="http://schemas.microsoft.com/office/drawing/2014/main" id="{649A0244-499B-47FE-BA15-D72604764360}"/>
              </a:ext>
            </a:extLst>
          </p:cNvPr>
          <p:cNvCxnSpPr>
            <a:cxnSpLocks/>
            <a:stCxn id="20" idx="3"/>
            <a:endCxn id="19" idx="7"/>
          </p:cNvCxnSpPr>
          <p:nvPr/>
        </p:nvCxnSpPr>
        <p:spPr>
          <a:xfrm flipH="1">
            <a:off x="7535870" y="4226404"/>
            <a:ext cx="1562462" cy="121568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文字方塊 32">
                <a:extLst>
                  <a:ext uri="{FF2B5EF4-FFF2-40B4-BE49-F238E27FC236}">
                    <a16:creationId xmlns:a16="http://schemas.microsoft.com/office/drawing/2014/main" id="{AC5CF9E3-5437-442C-A327-062EA02093E7}"/>
                  </a:ext>
                </a:extLst>
              </p:cNvPr>
              <p:cNvSpPr txBox="1"/>
              <p:nvPr/>
            </p:nvSpPr>
            <p:spPr>
              <a:xfrm>
                <a:off x="566551" y="6206007"/>
                <a:ext cx="3751538" cy="646331"/>
              </a:xfrm>
              <a:prstGeom prst="rect">
                <a:avLst/>
              </a:prstGeom>
              <a:noFill/>
            </p:spPr>
            <p:txBody>
              <a:bodyPr wrap="square" rtlCol="0">
                <a:spAutoFit/>
              </a:bodyPr>
              <a:lstStyle/>
              <a:p>
                <a:r>
                  <a:rPr lang="en-US" altLang="zh-HK" dirty="0"/>
                  <a:t>Edge coloring game on </a:t>
                </a:r>
                <a14:m>
                  <m:oMath xmlns:m="http://schemas.openxmlformats.org/officeDocument/2006/math">
                    <m:r>
                      <a:rPr lang="en-US" altLang="zh-HK" b="0" i="1" smtClean="0">
                        <a:latin typeface="Cambria Math" panose="02040503050406030204" pitchFamily="18" charset="0"/>
                      </a:rPr>
                      <m:t>𝐺</m:t>
                    </m:r>
                  </m:oMath>
                </a14:m>
                <a:endParaRPr lang="en-US" altLang="zh-HK" dirty="0"/>
              </a:p>
              <a:p>
                <a:r>
                  <a:rPr lang="en-US" altLang="zh-HK" dirty="0"/>
                  <a:t>(game chromatic index = 4)</a:t>
                </a:r>
                <a:endParaRPr lang="zh-HK" altLang="en-US" dirty="0"/>
              </a:p>
            </p:txBody>
          </p:sp>
        </mc:Choice>
        <mc:Fallback xmlns="">
          <p:sp>
            <p:nvSpPr>
              <p:cNvPr id="33" name="文字方塊 32">
                <a:extLst>
                  <a:ext uri="{FF2B5EF4-FFF2-40B4-BE49-F238E27FC236}">
                    <a16:creationId xmlns:a16="http://schemas.microsoft.com/office/drawing/2014/main" id="{AC5CF9E3-5437-442C-A327-062EA02093E7}"/>
                  </a:ext>
                </a:extLst>
              </p:cNvPr>
              <p:cNvSpPr txBox="1">
                <a:spLocks noRot="1" noChangeAspect="1" noMove="1" noResize="1" noEditPoints="1" noAdjustHandles="1" noChangeArrowheads="1" noChangeShapeType="1" noTextEdit="1"/>
              </p:cNvSpPr>
              <p:nvPr/>
            </p:nvSpPr>
            <p:spPr>
              <a:xfrm>
                <a:off x="566551" y="6206007"/>
                <a:ext cx="3751538" cy="646331"/>
              </a:xfrm>
              <a:prstGeom prst="rect">
                <a:avLst/>
              </a:prstGeom>
              <a:blipFill>
                <a:blip r:embed="rId4"/>
                <a:stretch>
                  <a:fillRect l="-1463" t="-4717" b="-14151"/>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34" name="文字方塊 33">
                <a:extLst>
                  <a:ext uri="{FF2B5EF4-FFF2-40B4-BE49-F238E27FC236}">
                    <a16:creationId xmlns:a16="http://schemas.microsoft.com/office/drawing/2014/main" id="{F52C5F2D-EFFB-4D09-A426-6BB0B6022201}"/>
                  </a:ext>
                </a:extLst>
              </p:cNvPr>
              <p:cNvSpPr txBox="1"/>
              <p:nvPr/>
            </p:nvSpPr>
            <p:spPr>
              <a:xfrm>
                <a:off x="5969479" y="6203067"/>
                <a:ext cx="4538373" cy="646331"/>
              </a:xfrm>
              <a:prstGeom prst="rect">
                <a:avLst/>
              </a:prstGeom>
              <a:noFill/>
            </p:spPr>
            <p:txBody>
              <a:bodyPr wrap="square" rtlCol="0">
                <a:spAutoFit/>
              </a:bodyPr>
              <a:lstStyle/>
              <a:p>
                <a:r>
                  <a:rPr lang="en-US" altLang="zh-HK" dirty="0"/>
                  <a:t>Vertex coloring game on the line graph of </a:t>
                </a:r>
                <a14:m>
                  <m:oMath xmlns:m="http://schemas.openxmlformats.org/officeDocument/2006/math">
                    <m:r>
                      <a:rPr lang="en-US" altLang="zh-HK" b="0" i="1" smtClean="0">
                        <a:latin typeface="Cambria Math" panose="02040503050406030204" pitchFamily="18" charset="0"/>
                      </a:rPr>
                      <m:t>𝐺</m:t>
                    </m:r>
                  </m:oMath>
                </a14:m>
                <a:endParaRPr lang="en-US" altLang="zh-HK" dirty="0"/>
              </a:p>
              <a:p>
                <a:r>
                  <a:rPr lang="en-US" altLang="zh-HK" dirty="0"/>
                  <a:t>(game chromatic number = 4)</a:t>
                </a:r>
                <a:endParaRPr lang="zh-HK" altLang="en-US" dirty="0"/>
              </a:p>
            </p:txBody>
          </p:sp>
        </mc:Choice>
        <mc:Fallback xmlns="">
          <p:sp>
            <p:nvSpPr>
              <p:cNvPr id="34" name="文字方塊 33">
                <a:extLst>
                  <a:ext uri="{FF2B5EF4-FFF2-40B4-BE49-F238E27FC236}">
                    <a16:creationId xmlns:a16="http://schemas.microsoft.com/office/drawing/2014/main" id="{F52C5F2D-EFFB-4D09-A426-6BB0B6022201}"/>
                  </a:ext>
                </a:extLst>
              </p:cNvPr>
              <p:cNvSpPr txBox="1">
                <a:spLocks noRot="1" noChangeAspect="1" noMove="1" noResize="1" noEditPoints="1" noAdjustHandles="1" noChangeArrowheads="1" noChangeShapeType="1" noTextEdit="1"/>
              </p:cNvSpPr>
              <p:nvPr/>
            </p:nvSpPr>
            <p:spPr>
              <a:xfrm>
                <a:off x="5969479" y="6203067"/>
                <a:ext cx="4538373" cy="646331"/>
              </a:xfrm>
              <a:prstGeom prst="rect">
                <a:avLst/>
              </a:prstGeom>
              <a:blipFill>
                <a:blip r:embed="rId5"/>
                <a:stretch>
                  <a:fillRect l="-1074" t="-5660" b="-14151"/>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22" name="文字方塊 21">
                <a:extLst>
                  <a:ext uri="{FF2B5EF4-FFF2-40B4-BE49-F238E27FC236}">
                    <a16:creationId xmlns:a16="http://schemas.microsoft.com/office/drawing/2014/main" id="{5225720C-04E7-4264-8351-A59F8EEE5318}"/>
                  </a:ext>
                </a:extLst>
              </p:cNvPr>
              <p:cNvSpPr txBox="1"/>
              <p:nvPr/>
            </p:nvSpPr>
            <p:spPr>
              <a:xfrm>
                <a:off x="4449273" y="4214499"/>
                <a:ext cx="1539827"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HK" altLang="en-US" sz="7200" i="1" smtClean="0">
                          <a:latin typeface="Cambria Math" panose="02040503050406030204" pitchFamily="18" charset="0"/>
                        </a:rPr>
                        <m:t>⇔</m:t>
                      </m:r>
                    </m:oMath>
                  </m:oMathPara>
                </a14:m>
                <a:endParaRPr lang="zh-HK" altLang="en-US" sz="7200" dirty="0"/>
              </a:p>
            </p:txBody>
          </p:sp>
        </mc:Choice>
        <mc:Fallback xmlns="">
          <p:sp>
            <p:nvSpPr>
              <p:cNvPr id="22" name="文字方塊 21">
                <a:extLst>
                  <a:ext uri="{FF2B5EF4-FFF2-40B4-BE49-F238E27FC236}">
                    <a16:creationId xmlns:a16="http://schemas.microsoft.com/office/drawing/2014/main" id="{5225720C-04E7-4264-8351-A59F8EEE5318}"/>
                  </a:ext>
                </a:extLst>
              </p:cNvPr>
              <p:cNvSpPr txBox="1">
                <a:spLocks noRot="1" noChangeAspect="1" noMove="1" noResize="1" noEditPoints="1" noAdjustHandles="1" noChangeArrowheads="1" noChangeShapeType="1" noTextEdit="1"/>
              </p:cNvSpPr>
              <p:nvPr/>
            </p:nvSpPr>
            <p:spPr>
              <a:xfrm>
                <a:off x="4449273" y="4214499"/>
                <a:ext cx="1539827" cy="1200329"/>
              </a:xfrm>
              <a:prstGeom prst="rect">
                <a:avLst/>
              </a:prstGeom>
              <a:blipFill>
                <a:blip r:embed="rId6"/>
                <a:stretch>
                  <a:fillRect/>
                </a:stretch>
              </a:blipFill>
            </p:spPr>
            <p:txBody>
              <a:bodyPr/>
              <a:lstStyle/>
              <a:p>
                <a:r>
                  <a:rPr lang="zh-HK" altLang="en-US">
                    <a:noFill/>
                  </a:rPr>
                  <a:t> </a:t>
                </a:r>
              </a:p>
            </p:txBody>
          </p:sp>
        </mc:Fallback>
      </mc:AlternateContent>
    </p:spTree>
    <p:extLst>
      <p:ext uri="{BB962C8B-B14F-4D97-AF65-F5344CB8AC3E}">
        <p14:creationId xmlns:p14="http://schemas.microsoft.com/office/powerpoint/2010/main" val="117954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3D184D-C339-4BB9-8AB8-065EAC7FE2CB}"/>
              </a:ext>
            </a:extLst>
          </p:cNvPr>
          <p:cNvSpPr>
            <a:spLocks noGrp="1"/>
          </p:cNvSpPr>
          <p:nvPr>
            <p:ph type="title"/>
          </p:nvPr>
        </p:nvSpPr>
        <p:spPr>
          <a:xfrm>
            <a:off x="838200" y="365126"/>
            <a:ext cx="10515600" cy="1197668"/>
          </a:xfrm>
        </p:spPr>
        <p:txBody>
          <a:bodyPr>
            <a:normAutofit/>
          </a:bodyPr>
          <a:lstStyle/>
          <a:p>
            <a:r>
              <a:rPr lang="en-US" altLang="zh-HK" dirty="0"/>
              <a:t>The conjecture</a:t>
            </a:r>
            <a:endParaRPr lang="zh-HK"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07B8D2E7-9B82-4826-83E0-4E5110FC1CAC}"/>
                  </a:ext>
                </a:extLst>
              </p:cNvPr>
              <p:cNvSpPr>
                <a:spLocks noGrp="1"/>
              </p:cNvSpPr>
              <p:nvPr>
                <p:ph idx="1"/>
              </p:nvPr>
            </p:nvSpPr>
            <p:spPr>
              <a:xfrm>
                <a:off x="838200" y="1562794"/>
                <a:ext cx="10515600" cy="4343399"/>
              </a:xfrm>
            </p:spPr>
            <p:txBody>
              <a:bodyPr>
                <a:normAutofit/>
              </a:bodyPr>
              <a:lstStyle/>
              <a:p>
                <a:r>
                  <a:rPr lang="en-US" altLang="zh-HK" dirty="0"/>
                  <a:t>Suppose Alice wins the edge coloring game played on a graph with </a:t>
                </a:r>
                <a14:m>
                  <m:oMath xmlns:m="http://schemas.openxmlformats.org/officeDocument/2006/math">
                    <m:r>
                      <a:rPr lang="en-US" altLang="zh-HK" b="0" i="1" smtClean="0">
                        <a:latin typeface="Cambria Math" panose="02040503050406030204" pitchFamily="18" charset="0"/>
                      </a:rPr>
                      <m:t>𝑛</m:t>
                    </m:r>
                  </m:oMath>
                </a14:m>
                <a:r>
                  <a:rPr lang="zh-HK" altLang="en-US" dirty="0"/>
                  <a:t> </a:t>
                </a:r>
                <a:r>
                  <a:rPr lang="en-US" altLang="zh-HK" dirty="0"/>
                  <a:t>colors, can she win the game played on the same graph with </a:t>
                </a:r>
                <a14:m>
                  <m:oMath xmlns:m="http://schemas.openxmlformats.org/officeDocument/2006/math">
                    <m:r>
                      <a:rPr lang="en-US" altLang="zh-HK" b="0" i="1" smtClean="0">
                        <a:latin typeface="Cambria Math" panose="02040503050406030204" pitchFamily="18" charset="0"/>
                      </a:rPr>
                      <m:t>𝑛</m:t>
                    </m:r>
                    <m:r>
                      <a:rPr lang="en-US" altLang="zh-HK" b="0" i="1" smtClean="0">
                        <a:latin typeface="Cambria Math" panose="02040503050406030204" pitchFamily="18" charset="0"/>
                      </a:rPr>
                      <m:t>+1</m:t>
                    </m:r>
                  </m:oMath>
                </a14:m>
                <a:r>
                  <a:rPr lang="zh-HK" altLang="en-US" dirty="0"/>
                  <a:t> </a:t>
                </a:r>
                <a:r>
                  <a:rPr lang="en-US" altLang="zh-HK" dirty="0"/>
                  <a:t>colors? </a:t>
                </a:r>
                <a:br>
                  <a:rPr lang="en-US" altLang="zh-HK" dirty="0"/>
                </a:br>
                <a:r>
                  <a:rPr lang="en-US" altLang="zh-HK" dirty="0"/>
                  <a:t>(X. Zhu, </a:t>
                </a:r>
                <a:r>
                  <a:rPr lang="en-US" altLang="zh-HK" i="1" dirty="0"/>
                  <a:t>The game coloring number of planar graphs,</a:t>
                </a:r>
                <a:r>
                  <a:rPr lang="en-US" altLang="zh-HK" dirty="0"/>
                  <a:t> 1999)</a:t>
                </a:r>
              </a:p>
              <a:p>
                <a:pPr lvl="1"/>
                <a:r>
                  <a:rPr lang="en-US" altLang="zh-HK" sz="2800" dirty="0"/>
                  <a:t>Seems convincing </a:t>
                </a:r>
              </a:p>
              <a:p>
                <a:pPr lvl="1"/>
                <a:r>
                  <a:rPr lang="en-US" altLang="zh-HK" sz="2800" dirty="0"/>
                  <a:t>But remains open</a:t>
                </a:r>
              </a:p>
              <a:p>
                <a:pPr lvl="1"/>
                <a:r>
                  <a:rPr lang="en-US" altLang="zh-HK" sz="2800" dirty="0"/>
                  <a:t>Still open, even when ‘graph’ is replaced by ‘tree’</a:t>
                </a:r>
              </a:p>
              <a:p>
                <a:r>
                  <a:rPr lang="en-US" altLang="zh-HK" dirty="0"/>
                  <a:t>Our research question:</a:t>
                </a:r>
                <a:br>
                  <a:rPr lang="en-US" altLang="zh-HK" dirty="0"/>
                </a:br>
                <a:r>
                  <a:rPr lang="en-US" altLang="zh-HK" dirty="0"/>
                  <a:t>Let </a:t>
                </a:r>
                <a14:m>
                  <m:oMath xmlns:m="http://schemas.openxmlformats.org/officeDocument/2006/math">
                    <m:r>
                      <a:rPr lang="en-US" altLang="zh-HK" i="1">
                        <a:latin typeface="Cambria Math" panose="02040503050406030204" pitchFamily="18" charset="0"/>
                      </a:rPr>
                      <m:t>𝑇</m:t>
                    </m:r>
                  </m:oMath>
                </a14:m>
                <a:r>
                  <a:rPr lang="en-US" altLang="zh-HK" dirty="0"/>
                  <a:t> be a tree. If Alice wins the game on </a:t>
                </a:r>
                <a14:m>
                  <m:oMath xmlns:m="http://schemas.openxmlformats.org/officeDocument/2006/math">
                    <m:r>
                      <a:rPr lang="en-US" altLang="zh-HK" i="1">
                        <a:latin typeface="Cambria Math" panose="02040503050406030204" pitchFamily="18" charset="0"/>
                      </a:rPr>
                      <m:t>𝑇</m:t>
                    </m:r>
                  </m:oMath>
                </a14:m>
                <a:r>
                  <a:rPr lang="en-US" altLang="zh-HK" dirty="0"/>
                  <a:t> with </a:t>
                </a:r>
                <a14:m>
                  <m:oMath xmlns:m="http://schemas.openxmlformats.org/officeDocument/2006/math">
                    <m:r>
                      <a:rPr lang="en-US" altLang="zh-HK" i="1">
                        <a:latin typeface="Cambria Math" panose="02040503050406030204" pitchFamily="18" charset="0"/>
                      </a:rPr>
                      <m:t>𝑛</m:t>
                    </m:r>
                  </m:oMath>
                </a14:m>
                <a:r>
                  <a:rPr lang="en-US" altLang="zh-HK" dirty="0"/>
                  <a:t> colors, can she win the game on </a:t>
                </a:r>
                <a14:m>
                  <m:oMath xmlns:m="http://schemas.openxmlformats.org/officeDocument/2006/math">
                    <m:r>
                      <a:rPr lang="en-US" altLang="zh-HK" i="1">
                        <a:latin typeface="Cambria Math" panose="02040503050406030204" pitchFamily="18" charset="0"/>
                      </a:rPr>
                      <m:t>𝑇</m:t>
                    </m:r>
                  </m:oMath>
                </a14:m>
                <a:r>
                  <a:rPr lang="zh-HK" altLang="en-US" dirty="0"/>
                  <a:t> </a:t>
                </a:r>
                <a:r>
                  <a:rPr lang="en-US" altLang="zh-HK" dirty="0"/>
                  <a:t>with </a:t>
                </a:r>
                <a14:m>
                  <m:oMath xmlns:m="http://schemas.openxmlformats.org/officeDocument/2006/math">
                    <m:r>
                      <a:rPr lang="en-US" altLang="zh-HK" i="1">
                        <a:latin typeface="Cambria Math" panose="02040503050406030204" pitchFamily="18" charset="0"/>
                      </a:rPr>
                      <m:t>𝑛</m:t>
                    </m:r>
                    <m:r>
                      <a:rPr lang="en-US" altLang="zh-HK" i="1">
                        <a:latin typeface="Cambria Math" panose="02040503050406030204" pitchFamily="18" charset="0"/>
                      </a:rPr>
                      <m:t>+1</m:t>
                    </m:r>
                  </m:oMath>
                </a14:m>
                <a:r>
                  <a:rPr lang="zh-HK" altLang="en-US" dirty="0"/>
                  <a:t> </a:t>
                </a:r>
                <a:r>
                  <a:rPr lang="en-US" altLang="zh-HK" dirty="0"/>
                  <a:t>colors?</a:t>
                </a:r>
                <a:endParaRPr lang="zh-HK" altLang="en-US" dirty="0"/>
              </a:p>
              <a:p>
                <a:endParaRPr lang="en-US" altLang="zh-HK" dirty="0"/>
              </a:p>
              <a:p>
                <a:endParaRPr lang="en-US" altLang="zh-HK" dirty="0"/>
              </a:p>
              <a:p>
                <a:endParaRPr lang="zh-HK" altLang="en-US" dirty="0"/>
              </a:p>
            </p:txBody>
          </p:sp>
        </mc:Choice>
        <mc:Fallback xmlns="">
          <p:sp>
            <p:nvSpPr>
              <p:cNvPr id="3" name="內容版面配置區 2">
                <a:extLst>
                  <a:ext uri="{FF2B5EF4-FFF2-40B4-BE49-F238E27FC236}">
                    <a16:creationId xmlns:a16="http://schemas.microsoft.com/office/drawing/2014/main" id="{07B8D2E7-9B82-4826-83E0-4E5110FC1CAC}"/>
                  </a:ext>
                </a:extLst>
              </p:cNvPr>
              <p:cNvSpPr>
                <a:spLocks noGrp="1" noRot="1" noChangeAspect="1" noMove="1" noResize="1" noEditPoints="1" noAdjustHandles="1" noChangeArrowheads="1" noChangeShapeType="1" noTextEdit="1"/>
              </p:cNvSpPr>
              <p:nvPr>
                <p:ph idx="1"/>
              </p:nvPr>
            </p:nvSpPr>
            <p:spPr>
              <a:xfrm>
                <a:off x="838200" y="1562794"/>
                <a:ext cx="10515600" cy="4343399"/>
              </a:xfrm>
              <a:blipFill>
                <a:blip r:embed="rId3"/>
                <a:stretch>
                  <a:fillRect l="-1043" t="-2244" r="-1043" b="-1823"/>
                </a:stretch>
              </a:blipFill>
            </p:spPr>
            <p:txBody>
              <a:bodyPr/>
              <a:lstStyle/>
              <a:p>
                <a:r>
                  <a:rPr lang="zh-HK" altLang="en-US">
                    <a:noFill/>
                  </a:rPr>
                  <a:t> </a:t>
                </a:r>
              </a:p>
            </p:txBody>
          </p:sp>
        </mc:Fallback>
      </mc:AlternateContent>
      <p:sp>
        <p:nvSpPr>
          <p:cNvPr id="4" name="投影片編號版面配置區 3">
            <a:extLst>
              <a:ext uri="{FF2B5EF4-FFF2-40B4-BE49-F238E27FC236}">
                <a16:creationId xmlns:a16="http://schemas.microsoft.com/office/drawing/2014/main" id="{94152188-EA53-4F05-B031-FA10294FEFF4}"/>
              </a:ext>
            </a:extLst>
          </p:cNvPr>
          <p:cNvSpPr>
            <a:spLocks noGrp="1"/>
          </p:cNvSpPr>
          <p:nvPr>
            <p:ph type="sldNum" sz="quarter" idx="12"/>
          </p:nvPr>
        </p:nvSpPr>
        <p:spPr/>
        <p:txBody>
          <a:bodyPr/>
          <a:lstStyle/>
          <a:p>
            <a:fld id="{2B5136D5-BB38-4E38-9E80-84FB33226061}" type="slidenum">
              <a:rPr lang="zh-HK" altLang="en-US" smtClean="0"/>
              <a:t>4</a:t>
            </a:fld>
            <a:endParaRPr lang="zh-HK" altLang="en-US"/>
          </a:p>
        </p:txBody>
      </p:sp>
    </p:spTree>
    <p:extLst>
      <p:ext uri="{BB962C8B-B14F-4D97-AF65-F5344CB8AC3E}">
        <p14:creationId xmlns:p14="http://schemas.microsoft.com/office/powerpoint/2010/main" val="3208022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3D184D-C339-4BB9-8AB8-065EAC7FE2CB}"/>
              </a:ext>
            </a:extLst>
          </p:cNvPr>
          <p:cNvSpPr>
            <a:spLocks noGrp="1"/>
          </p:cNvSpPr>
          <p:nvPr>
            <p:ph type="title"/>
          </p:nvPr>
        </p:nvSpPr>
        <p:spPr>
          <a:xfrm>
            <a:off x="465826" y="-162720"/>
            <a:ext cx="10515600" cy="1325563"/>
          </a:xfrm>
        </p:spPr>
        <p:txBody>
          <a:bodyPr/>
          <a:lstStyle/>
          <a:p>
            <a:r>
              <a:rPr lang="en-US" altLang="zh-HK" dirty="0"/>
              <a:t>Implication of the conjecture for the index</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07B8D2E7-9B82-4826-83E0-4E5110FC1CAC}"/>
                  </a:ext>
                </a:extLst>
              </p:cNvPr>
              <p:cNvSpPr>
                <a:spLocks noGrp="1"/>
              </p:cNvSpPr>
              <p:nvPr>
                <p:ph idx="1"/>
              </p:nvPr>
            </p:nvSpPr>
            <p:spPr>
              <a:xfrm>
                <a:off x="465826" y="2376743"/>
                <a:ext cx="11025997" cy="5032375"/>
              </a:xfrm>
            </p:spPr>
            <p:txBody>
              <a:bodyPr>
                <a:normAutofit/>
              </a:bodyPr>
              <a:lstStyle/>
              <a:p>
                <a:pPr lvl="1"/>
                <a:r>
                  <a:rPr lang="en-US" altLang="zh-HK" dirty="0"/>
                  <a:t>Any number of colors that Bob wins the game will be an lower bound on the game chromatic index</a:t>
                </a:r>
              </a:p>
              <a:p>
                <a:pPr lvl="1"/>
                <a:r>
                  <a:rPr lang="en-US" altLang="zh-HK" dirty="0"/>
                  <a:t>E.g. Bob wins the game with 10 colors </a:t>
                </a:r>
                <a14:m>
                  <m:oMath xmlns:m="http://schemas.openxmlformats.org/officeDocument/2006/math">
                    <m:r>
                      <a:rPr lang="en-US" altLang="zh-HK" i="1" smtClean="0">
                        <a:latin typeface="Cambria Math" panose="02040503050406030204" pitchFamily="18" charset="0"/>
                        <a:ea typeface="Cambria Math" panose="02040503050406030204" pitchFamily="18" charset="0"/>
                      </a:rPr>
                      <m:t>⇒</m:t>
                    </m:r>
                  </m:oMath>
                </a14:m>
                <a:r>
                  <a:rPr lang="en-US" altLang="zh-HK" dirty="0"/>
                  <a:t> the index is at least 11</a:t>
                </a:r>
              </a:p>
              <a:p>
                <a:pPr lvl="1"/>
                <a:r>
                  <a:rPr lang="en-US" altLang="zh-HK" sz="2800" dirty="0"/>
                  <a:t>Possible current situation</a:t>
                </a:r>
              </a:p>
              <a:p>
                <a:endParaRPr lang="en-US" altLang="zh-HK" dirty="0"/>
              </a:p>
              <a:p>
                <a:endParaRPr lang="en-US" altLang="zh-HK" dirty="0"/>
              </a:p>
              <a:p>
                <a:pPr marL="0" indent="0">
                  <a:buNone/>
                </a:pPr>
                <a:endParaRPr lang="en-US" altLang="zh-HK" dirty="0"/>
              </a:p>
              <a:p>
                <a:pPr lvl="1"/>
                <a:r>
                  <a:rPr lang="en-US" altLang="zh-HK" dirty="0"/>
                  <a:t>E.g. Suppose </a:t>
                </a:r>
                <a14:m>
                  <m:oMath xmlns:m="http://schemas.openxmlformats.org/officeDocument/2006/math">
                    <m:r>
                      <a:rPr lang="en-US" altLang="zh-HK" i="1">
                        <a:latin typeface="Cambria Math" panose="02040503050406030204" pitchFamily="18" charset="0"/>
                      </a:rPr>
                      <m:t>𝑘</m:t>
                    </m:r>
                    <m:r>
                      <a:rPr lang="en-US" altLang="zh-HK" i="1">
                        <a:latin typeface="Cambria Math" panose="02040503050406030204" pitchFamily="18" charset="0"/>
                      </a:rPr>
                      <m:t>=10</m:t>
                    </m:r>
                  </m:oMath>
                </a14:m>
                <a:r>
                  <a:rPr lang="en-US" altLang="zh-HK" dirty="0"/>
                  <a:t>. Bob wins the game with 12 colors </a:t>
                </a:r>
                <a14:m>
                  <m:oMath xmlns:m="http://schemas.openxmlformats.org/officeDocument/2006/math">
                    <m:r>
                      <a:rPr lang="en-US" altLang="zh-HK" i="1">
                        <a:latin typeface="Cambria Math" panose="02040503050406030204" pitchFamily="18" charset="0"/>
                        <a:ea typeface="Cambria Math" panose="02040503050406030204" pitchFamily="18" charset="0"/>
                      </a:rPr>
                      <m:t>⇏</m:t>
                    </m:r>
                  </m:oMath>
                </a14:m>
                <a:r>
                  <a:rPr lang="en-US" altLang="zh-HK" dirty="0"/>
                  <a:t> the index is at least 13.</a:t>
                </a:r>
              </a:p>
              <a:p>
                <a:pPr lvl="1"/>
                <a:r>
                  <a:rPr lang="en-US" altLang="zh-HK" dirty="0"/>
                  <a:t>To show </a:t>
                </a:r>
                <a14:m>
                  <m:oMath xmlns:m="http://schemas.openxmlformats.org/officeDocument/2006/math">
                    <m:r>
                      <a:rPr lang="en-US" altLang="zh-HK" i="1">
                        <a:latin typeface="Cambria Math" panose="02040503050406030204" pitchFamily="18" charset="0"/>
                      </a:rPr>
                      <m:t>𝑘</m:t>
                    </m:r>
                    <m:r>
                      <a:rPr lang="en-US" altLang="zh-HK" i="1">
                        <a:latin typeface="Cambria Math" panose="02040503050406030204" pitchFamily="18" charset="0"/>
                      </a:rPr>
                      <m:t>≥10</m:t>
                    </m:r>
                  </m:oMath>
                </a14:m>
                <a:r>
                  <a:rPr lang="en-US" altLang="zh-HK" dirty="0"/>
                  <a:t>, we need to show Bob wins the games with 1, 2, …, 8, 9 colors respectively, which could be time-consuming.</a:t>
                </a:r>
              </a:p>
              <a:p>
                <a:pPr lvl="1"/>
                <a:endParaRPr lang="en-US" altLang="zh-HK" dirty="0"/>
              </a:p>
              <a:p>
                <a:endParaRPr lang="en-US" altLang="zh-HK" dirty="0"/>
              </a:p>
              <a:p>
                <a:endParaRPr lang="zh-HK" altLang="en-US" dirty="0"/>
              </a:p>
            </p:txBody>
          </p:sp>
        </mc:Choice>
        <mc:Fallback xmlns="">
          <p:sp>
            <p:nvSpPr>
              <p:cNvPr id="3" name="內容版面配置區 2">
                <a:extLst>
                  <a:ext uri="{FF2B5EF4-FFF2-40B4-BE49-F238E27FC236}">
                    <a16:creationId xmlns:a16="http://schemas.microsoft.com/office/drawing/2014/main" id="{07B8D2E7-9B82-4826-83E0-4E5110FC1CAC}"/>
                  </a:ext>
                </a:extLst>
              </p:cNvPr>
              <p:cNvSpPr>
                <a:spLocks noGrp="1" noRot="1" noChangeAspect="1" noMove="1" noResize="1" noEditPoints="1" noAdjustHandles="1" noChangeArrowheads="1" noChangeShapeType="1" noTextEdit="1"/>
              </p:cNvSpPr>
              <p:nvPr>
                <p:ph idx="1"/>
              </p:nvPr>
            </p:nvSpPr>
            <p:spPr>
              <a:xfrm>
                <a:off x="465826" y="2376743"/>
                <a:ext cx="11025997" cy="5032375"/>
              </a:xfrm>
              <a:blipFill>
                <a:blip r:embed="rId3"/>
                <a:stretch>
                  <a:fillRect t="-1697" r="-1437"/>
                </a:stretch>
              </a:blipFill>
            </p:spPr>
            <p:txBody>
              <a:bodyPr/>
              <a:lstStyle/>
              <a:p>
                <a:r>
                  <a:rPr lang="zh-HK" altLang="en-US">
                    <a:noFill/>
                  </a:rPr>
                  <a:t> </a:t>
                </a:r>
              </a:p>
            </p:txBody>
          </p:sp>
        </mc:Fallback>
      </mc:AlternateContent>
      <p:sp>
        <p:nvSpPr>
          <p:cNvPr id="4" name="投影片編號版面配置區 3">
            <a:extLst>
              <a:ext uri="{FF2B5EF4-FFF2-40B4-BE49-F238E27FC236}">
                <a16:creationId xmlns:a16="http://schemas.microsoft.com/office/drawing/2014/main" id="{94152188-EA53-4F05-B031-FA10294FEFF4}"/>
              </a:ext>
            </a:extLst>
          </p:cNvPr>
          <p:cNvSpPr>
            <a:spLocks noGrp="1"/>
          </p:cNvSpPr>
          <p:nvPr>
            <p:ph type="sldNum" sz="quarter" idx="12"/>
          </p:nvPr>
        </p:nvSpPr>
        <p:spPr/>
        <p:txBody>
          <a:bodyPr/>
          <a:lstStyle/>
          <a:p>
            <a:fld id="{2B5136D5-BB38-4E38-9E80-84FB33226061}" type="slidenum">
              <a:rPr lang="zh-HK" altLang="en-US" smtClean="0"/>
              <a:t>5</a:t>
            </a:fld>
            <a:endParaRPr lang="zh-HK" altLang="en-US" dirty="0"/>
          </a:p>
        </p:txBody>
      </p:sp>
      <mc:AlternateContent xmlns:mc="http://schemas.openxmlformats.org/markup-compatibility/2006" xmlns:a14="http://schemas.microsoft.com/office/drawing/2010/main">
        <mc:Choice Requires="a14">
          <p:graphicFrame>
            <p:nvGraphicFramePr>
              <p:cNvPr id="5" name="表格 4">
                <a:extLst>
                  <a:ext uri="{FF2B5EF4-FFF2-40B4-BE49-F238E27FC236}">
                    <a16:creationId xmlns:a16="http://schemas.microsoft.com/office/drawing/2014/main" id="{460C52BE-239F-4B42-A126-B882B3823FDC}"/>
                  </a:ext>
                </a:extLst>
              </p:cNvPr>
              <p:cNvGraphicFramePr>
                <a:graphicFrameLocks noGrp="1"/>
              </p:cNvGraphicFramePr>
              <p:nvPr>
                <p:extLst>
                  <p:ext uri="{D42A27DB-BD31-4B8C-83A1-F6EECF244321}">
                    <p14:modId xmlns:p14="http://schemas.microsoft.com/office/powerpoint/2010/main" val="2594861275"/>
                  </p:ext>
                </p:extLst>
              </p:nvPr>
            </p:nvGraphicFramePr>
            <p:xfrm>
              <a:off x="931654" y="1051180"/>
              <a:ext cx="10748515" cy="1274568"/>
            </p:xfrm>
            <a:graphic>
              <a:graphicData uri="http://schemas.openxmlformats.org/drawingml/2006/table">
                <a:tbl>
                  <a:tblPr firstRow="1" bandRow="1">
                    <a:tableStyleId>{5940675A-B579-460E-94D1-54222C63F5DA}</a:tableStyleId>
                  </a:tblPr>
                  <a:tblGrid>
                    <a:gridCol w="2149703">
                      <a:extLst>
                        <a:ext uri="{9D8B030D-6E8A-4147-A177-3AD203B41FA5}">
                          <a16:colId xmlns:a16="http://schemas.microsoft.com/office/drawing/2014/main" val="2200075530"/>
                        </a:ext>
                      </a:extLst>
                    </a:gridCol>
                    <a:gridCol w="1628666">
                      <a:extLst>
                        <a:ext uri="{9D8B030D-6E8A-4147-A177-3AD203B41FA5}">
                          <a16:colId xmlns:a16="http://schemas.microsoft.com/office/drawing/2014/main" val="2159843540"/>
                        </a:ext>
                      </a:extLst>
                    </a:gridCol>
                    <a:gridCol w="3001992">
                      <a:extLst>
                        <a:ext uri="{9D8B030D-6E8A-4147-A177-3AD203B41FA5}">
                          <a16:colId xmlns:a16="http://schemas.microsoft.com/office/drawing/2014/main" val="1677644760"/>
                        </a:ext>
                      </a:extLst>
                    </a:gridCol>
                    <a:gridCol w="1818451">
                      <a:extLst>
                        <a:ext uri="{9D8B030D-6E8A-4147-A177-3AD203B41FA5}">
                          <a16:colId xmlns:a16="http://schemas.microsoft.com/office/drawing/2014/main" val="3072789641"/>
                        </a:ext>
                      </a:extLst>
                    </a:gridCol>
                    <a:gridCol w="2149703">
                      <a:extLst>
                        <a:ext uri="{9D8B030D-6E8A-4147-A177-3AD203B41FA5}">
                          <a16:colId xmlns:a16="http://schemas.microsoft.com/office/drawing/2014/main" val="1957312190"/>
                        </a:ext>
                      </a:extLst>
                    </a:gridCol>
                  </a:tblGrid>
                  <a:tr h="634488">
                    <a:tc>
                      <a:txBody>
                        <a:bodyPr/>
                        <a:lstStyle/>
                        <a:p>
                          <a:pPr algn="ctr"/>
                          <a:r>
                            <a:rPr lang="en-US" altLang="zh-HK" dirty="0"/>
                            <a:t>No. of colors</a:t>
                          </a:r>
                          <a:endParaRPr lang="zh-HK"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HK" b="0" i="1" smtClean="0">
                                    <a:latin typeface="Cambria Math" panose="02040503050406030204" pitchFamily="18" charset="0"/>
                                  </a:rPr>
                                  <m:t>≤</m:t>
                                </m:r>
                                <m:r>
                                  <a:rPr lang="en-US" altLang="zh-HK" b="0" i="1" smtClean="0">
                                    <a:latin typeface="Cambria Math" panose="02040503050406030204" pitchFamily="18" charset="0"/>
                                  </a:rPr>
                                  <m:t>𝑘</m:t>
                                </m:r>
                                <m:r>
                                  <a:rPr lang="en-US" altLang="zh-HK" b="0" i="1" smtClean="0">
                                    <a:latin typeface="Cambria Math" panose="02040503050406030204" pitchFamily="18" charset="0"/>
                                  </a:rPr>
                                  <m:t>−1</m:t>
                                </m:r>
                              </m:oMath>
                            </m:oMathPara>
                          </a14:m>
                          <a:endParaRPr lang="zh-HK"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HK" i="1" dirty="0" smtClean="0">
                                    <a:latin typeface="Cambria Math" panose="02040503050406030204" pitchFamily="18" charset="0"/>
                                  </a:rPr>
                                  <m:t>𝑘</m:t>
                                </m:r>
                              </m:oMath>
                            </m:oMathPara>
                          </a14:m>
                          <a:br>
                            <a:rPr lang="en-US" altLang="zh-HK" dirty="0"/>
                          </a:br>
                          <a:r>
                            <a:rPr lang="en-US" altLang="zh-HK" dirty="0"/>
                            <a:t>(the</a:t>
                          </a:r>
                          <a:r>
                            <a:rPr lang="en-US" altLang="zh-HK" baseline="0" dirty="0"/>
                            <a:t> game chromatic index)</a:t>
                          </a:r>
                          <a:endParaRPr lang="zh-HK"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HK" b="0" i="1" smtClean="0">
                                    <a:latin typeface="Cambria Math" panose="02040503050406030204" pitchFamily="18" charset="0"/>
                                  </a:rPr>
                                  <m:t>𝑘</m:t>
                                </m:r>
                                <m:r>
                                  <a:rPr lang="en-US" altLang="zh-HK" b="0" i="1" smtClean="0">
                                    <a:latin typeface="Cambria Math" panose="02040503050406030204" pitchFamily="18" charset="0"/>
                                  </a:rPr>
                                  <m:t>+1</m:t>
                                </m:r>
                              </m:oMath>
                            </m:oMathPara>
                          </a14:m>
                          <a:endParaRPr lang="zh-HK"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HK" b="0" i="1" smtClean="0">
                                    <a:latin typeface="Cambria Math" panose="02040503050406030204" pitchFamily="18" charset="0"/>
                                  </a:rPr>
                                  <m:t>≥</m:t>
                                </m:r>
                                <m:r>
                                  <a:rPr lang="en-US" altLang="zh-HK" b="0" i="1" smtClean="0">
                                    <a:latin typeface="Cambria Math" panose="02040503050406030204" pitchFamily="18" charset="0"/>
                                  </a:rPr>
                                  <m:t>𝑘</m:t>
                                </m:r>
                                <m:r>
                                  <a:rPr lang="en-US" altLang="zh-HK" b="0" i="1" smtClean="0">
                                    <a:latin typeface="Cambria Math" panose="02040503050406030204" pitchFamily="18" charset="0"/>
                                  </a:rPr>
                                  <m:t>+2</m:t>
                                </m:r>
                              </m:oMath>
                            </m:oMathPara>
                          </a14:m>
                          <a:endParaRPr lang="zh-HK" altLang="en-US" dirty="0"/>
                        </a:p>
                      </a:txBody>
                      <a:tcPr/>
                    </a:tc>
                    <a:extLst>
                      <a:ext uri="{0D108BD9-81ED-4DB2-BD59-A6C34878D82A}">
                        <a16:rowId xmlns:a16="http://schemas.microsoft.com/office/drawing/2014/main" val="991358024"/>
                      </a:ext>
                    </a:extLst>
                  </a:tr>
                  <a:tr h="634488">
                    <a:tc>
                      <a:txBody>
                        <a:bodyPr/>
                        <a:lstStyle/>
                        <a:p>
                          <a:pPr algn="ctr"/>
                          <a:r>
                            <a:rPr lang="en-US" altLang="zh-HK" dirty="0"/>
                            <a:t>Winner</a:t>
                          </a:r>
                          <a:endParaRPr lang="zh-HK" altLang="en-US" dirty="0"/>
                        </a:p>
                      </a:txBody>
                      <a:tcPr/>
                    </a:tc>
                    <a:tc>
                      <a:txBody>
                        <a:bodyPr/>
                        <a:lstStyle/>
                        <a:p>
                          <a:pPr algn="ctr"/>
                          <a:r>
                            <a:rPr lang="en-US" altLang="zh-HK" dirty="0"/>
                            <a:t>Bob</a:t>
                          </a:r>
                          <a:endParaRPr lang="zh-HK" altLang="en-US" dirty="0"/>
                        </a:p>
                      </a:txBody>
                      <a:tcPr/>
                    </a:tc>
                    <a:tc>
                      <a:txBody>
                        <a:bodyPr/>
                        <a:lstStyle/>
                        <a:p>
                          <a:pPr algn="ctr"/>
                          <a:r>
                            <a:rPr lang="en-US" altLang="zh-HK" dirty="0"/>
                            <a:t>Alice</a:t>
                          </a:r>
                          <a:endParaRPr lang="zh-HK" altLang="en-US" dirty="0"/>
                        </a:p>
                      </a:txBody>
                      <a:tcPr/>
                    </a:tc>
                    <a:tc>
                      <a:txBody>
                        <a:bodyPr/>
                        <a:lstStyle/>
                        <a:p>
                          <a:pPr algn="ctr"/>
                          <a:r>
                            <a:rPr lang="en-US" altLang="zh-HK" dirty="0"/>
                            <a:t>Alice</a:t>
                          </a:r>
                          <a:endParaRPr lang="zh-HK" altLang="en-US" dirty="0"/>
                        </a:p>
                      </a:txBody>
                      <a:tcPr/>
                    </a:tc>
                    <a:tc>
                      <a:txBody>
                        <a:bodyPr/>
                        <a:lstStyle/>
                        <a:p>
                          <a:pPr algn="ctr"/>
                          <a:r>
                            <a:rPr lang="en-US" altLang="zh-HK" dirty="0"/>
                            <a:t>Alice</a:t>
                          </a:r>
                          <a:endParaRPr lang="zh-HK" altLang="en-US" dirty="0"/>
                        </a:p>
                      </a:txBody>
                      <a:tcPr/>
                    </a:tc>
                    <a:extLst>
                      <a:ext uri="{0D108BD9-81ED-4DB2-BD59-A6C34878D82A}">
                        <a16:rowId xmlns:a16="http://schemas.microsoft.com/office/drawing/2014/main" val="3443138922"/>
                      </a:ext>
                    </a:extLst>
                  </a:tr>
                </a:tbl>
              </a:graphicData>
            </a:graphic>
          </p:graphicFrame>
        </mc:Choice>
        <mc:Fallback xmlns="">
          <p:graphicFrame>
            <p:nvGraphicFramePr>
              <p:cNvPr id="5" name="表格 4">
                <a:extLst>
                  <a:ext uri="{FF2B5EF4-FFF2-40B4-BE49-F238E27FC236}">
                    <a16:creationId xmlns:a16="http://schemas.microsoft.com/office/drawing/2014/main" id="{460C52BE-239F-4B42-A126-B882B3823FDC}"/>
                  </a:ext>
                </a:extLst>
              </p:cNvPr>
              <p:cNvGraphicFramePr>
                <a:graphicFrameLocks noGrp="1"/>
              </p:cNvGraphicFramePr>
              <p:nvPr>
                <p:extLst>
                  <p:ext uri="{D42A27DB-BD31-4B8C-83A1-F6EECF244321}">
                    <p14:modId xmlns:p14="http://schemas.microsoft.com/office/powerpoint/2010/main" val="2594861275"/>
                  </p:ext>
                </p:extLst>
              </p:nvPr>
            </p:nvGraphicFramePr>
            <p:xfrm>
              <a:off x="931654" y="1051180"/>
              <a:ext cx="10748515" cy="1274568"/>
            </p:xfrm>
            <a:graphic>
              <a:graphicData uri="http://schemas.openxmlformats.org/drawingml/2006/table">
                <a:tbl>
                  <a:tblPr firstRow="1" bandRow="1">
                    <a:tableStyleId>{5940675A-B579-460E-94D1-54222C63F5DA}</a:tableStyleId>
                  </a:tblPr>
                  <a:tblGrid>
                    <a:gridCol w="2149703">
                      <a:extLst>
                        <a:ext uri="{9D8B030D-6E8A-4147-A177-3AD203B41FA5}">
                          <a16:colId xmlns:a16="http://schemas.microsoft.com/office/drawing/2014/main" val="2200075530"/>
                        </a:ext>
                      </a:extLst>
                    </a:gridCol>
                    <a:gridCol w="1628666">
                      <a:extLst>
                        <a:ext uri="{9D8B030D-6E8A-4147-A177-3AD203B41FA5}">
                          <a16:colId xmlns:a16="http://schemas.microsoft.com/office/drawing/2014/main" val="2159843540"/>
                        </a:ext>
                      </a:extLst>
                    </a:gridCol>
                    <a:gridCol w="3001992">
                      <a:extLst>
                        <a:ext uri="{9D8B030D-6E8A-4147-A177-3AD203B41FA5}">
                          <a16:colId xmlns:a16="http://schemas.microsoft.com/office/drawing/2014/main" val="1677644760"/>
                        </a:ext>
                      </a:extLst>
                    </a:gridCol>
                    <a:gridCol w="1818451">
                      <a:extLst>
                        <a:ext uri="{9D8B030D-6E8A-4147-A177-3AD203B41FA5}">
                          <a16:colId xmlns:a16="http://schemas.microsoft.com/office/drawing/2014/main" val="3072789641"/>
                        </a:ext>
                      </a:extLst>
                    </a:gridCol>
                    <a:gridCol w="2149703">
                      <a:extLst>
                        <a:ext uri="{9D8B030D-6E8A-4147-A177-3AD203B41FA5}">
                          <a16:colId xmlns:a16="http://schemas.microsoft.com/office/drawing/2014/main" val="1957312190"/>
                        </a:ext>
                      </a:extLst>
                    </a:gridCol>
                  </a:tblGrid>
                  <a:tr h="640080">
                    <a:tc>
                      <a:txBody>
                        <a:bodyPr/>
                        <a:lstStyle/>
                        <a:p>
                          <a:pPr algn="ctr"/>
                          <a:r>
                            <a:rPr lang="en-US" altLang="zh-HK" dirty="0"/>
                            <a:t>No. of colors</a:t>
                          </a:r>
                          <a:endParaRPr lang="zh-HK" altLang="en-US" dirty="0"/>
                        </a:p>
                      </a:txBody>
                      <a:tcPr/>
                    </a:tc>
                    <a:tc>
                      <a:txBody>
                        <a:bodyPr/>
                        <a:lstStyle/>
                        <a:p>
                          <a:endParaRPr lang="zh-HK"/>
                        </a:p>
                      </a:txBody>
                      <a:tcPr>
                        <a:blipFill>
                          <a:blip r:embed="rId4"/>
                          <a:stretch>
                            <a:fillRect l="-132584" t="-4762" r="-429588" b="-101905"/>
                          </a:stretch>
                        </a:blipFill>
                      </a:tcPr>
                    </a:tc>
                    <a:tc>
                      <a:txBody>
                        <a:bodyPr/>
                        <a:lstStyle/>
                        <a:p>
                          <a:endParaRPr lang="zh-HK"/>
                        </a:p>
                      </a:txBody>
                      <a:tcPr>
                        <a:blipFill>
                          <a:blip r:embed="rId4"/>
                          <a:stretch>
                            <a:fillRect l="-125963" t="-4762" r="-132657" b="-101905"/>
                          </a:stretch>
                        </a:blipFill>
                      </a:tcPr>
                    </a:tc>
                    <a:tc>
                      <a:txBody>
                        <a:bodyPr/>
                        <a:lstStyle/>
                        <a:p>
                          <a:endParaRPr lang="zh-HK"/>
                        </a:p>
                      </a:txBody>
                      <a:tcPr>
                        <a:blipFill>
                          <a:blip r:embed="rId4"/>
                          <a:stretch>
                            <a:fillRect l="-372575" t="-4762" r="-118729" b="-101905"/>
                          </a:stretch>
                        </a:blipFill>
                      </a:tcPr>
                    </a:tc>
                    <a:tc>
                      <a:txBody>
                        <a:bodyPr/>
                        <a:lstStyle/>
                        <a:p>
                          <a:endParaRPr lang="zh-HK"/>
                        </a:p>
                      </a:txBody>
                      <a:tcPr>
                        <a:blipFill>
                          <a:blip r:embed="rId4"/>
                          <a:stretch>
                            <a:fillRect l="-400283" t="-4762" r="-567" b="-101905"/>
                          </a:stretch>
                        </a:blipFill>
                      </a:tcPr>
                    </a:tc>
                    <a:extLst>
                      <a:ext uri="{0D108BD9-81ED-4DB2-BD59-A6C34878D82A}">
                        <a16:rowId xmlns:a16="http://schemas.microsoft.com/office/drawing/2014/main" val="991358024"/>
                      </a:ext>
                    </a:extLst>
                  </a:tr>
                  <a:tr h="634488">
                    <a:tc>
                      <a:txBody>
                        <a:bodyPr/>
                        <a:lstStyle/>
                        <a:p>
                          <a:pPr algn="ctr"/>
                          <a:r>
                            <a:rPr lang="en-US" altLang="zh-HK" dirty="0"/>
                            <a:t>Winner</a:t>
                          </a:r>
                          <a:endParaRPr lang="zh-HK" altLang="en-US" dirty="0"/>
                        </a:p>
                      </a:txBody>
                      <a:tcPr/>
                    </a:tc>
                    <a:tc>
                      <a:txBody>
                        <a:bodyPr/>
                        <a:lstStyle/>
                        <a:p>
                          <a:pPr algn="ctr"/>
                          <a:r>
                            <a:rPr lang="en-US" altLang="zh-HK" dirty="0"/>
                            <a:t>Bob</a:t>
                          </a:r>
                          <a:endParaRPr lang="zh-HK" altLang="en-US" dirty="0"/>
                        </a:p>
                      </a:txBody>
                      <a:tcPr/>
                    </a:tc>
                    <a:tc>
                      <a:txBody>
                        <a:bodyPr/>
                        <a:lstStyle/>
                        <a:p>
                          <a:pPr algn="ctr"/>
                          <a:r>
                            <a:rPr lang="en-US" altLang="zh-HK" dirty="0"/>
                            <a:t>Alice</a:t>
                          </a:r>
                          <a:endParaRPr lang="zh-HK" altLang="en-US" dirty="0"/>
                        </a:p>
                      </a:txBody>
                      <a:tcPr/>
                    </a:tc>
                    <a:tc>
                      <a:txBody>
                        <a:bodyPr/>
                        <a:lstStyle/>
                        <a:p>
                          <a:pPr algn="ctr"/>
                          <a:r>
                            <a:rPr lang="en-US" altLang="zh-HK" dirty="0"/>
                            <a:t>Alice</a:t>
                          </a:r>
                          <a:endParaRPr lang="zh-HK" altLang="en-US" dirty="0"/>
                        </a:p>
                      </a:txBody>
                      <a:tcPr/>
                    </a:tc>
                    <a:tc>
                      <a:txBody>
                        <a:bodyPr/>
                        <a:lstStyle/>
                        <a:p>
                          <a:pPr algn="ctr"/>
                          <a:r>
                            <a:rPr lang="en-US" altLang="zh-HK" dirty="0"/>
                            <a:t>Alice</a:t>
                          </a:r>
                          <a:endParaRPr lang="zh-HK" altLang="en-US" dirty="0"/>
                        </a:p>
                      </a:txBody>
                      <a:tcPr/>
                    </a:tc>
                    <a:extLst>
                      <a:ext uri="{0D108BD9-81ED-4DB2-BD59-A6C34878D82A}">
                        <a16:rowId xmlns:a16="http://schemas.microsoft.com/office/drawing/2014/main" val="3443138922"/>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6" name="表格 5">
                <a:extLst>
                  <a:ext uri="{FF2B5EF4-FFF2-40B4-BE49-F238E27FC236}">
                    <a16:creationId xmlns:a16="http://schemas.microsoft.com/office/drawing/2014/main" id="{B68EA3C6-CB7F-499B-A5C6-60AC330E6FE7}"/>
                  </a:ext>
                </a:extLst>
              </p:cNvPr>
              <p:cNvGraphicFramePr>
                <a:graphicFrameLocks noGrp="1"/>
              </p:cNvGraphicFramePr>
              <p:nvPr>
                <p:extLst>
                  <p:ext uri="{D42A27DB-BD31-4B8C-83A1-F6EECF244321}">
                    <p14:modId xmlns:p14="http://schemas.microsoft.com/office/powerpoint/2010/main" val="1280918722"/>
                  </p:ext>
                </p:extLst>
              </p:nvPr>
            </p:nvGraphicFramePr>
            <p:xfrm>
              <a:off x="935539" y="4043403"/>
              <a:ext cx="10086570" cy="1287722"/>
            </p:xfrm>
            <a:graphic>
              <a:graphicData uri="http://schemas.openxmlformats.org/drawingml/2006/table">
                <a:tbl>
                  <a:tblPr firstRow="1" bandRow="1">
                    <a:tableStyleId>{5940675A-B579-460E-94D1-54222C63F5DA}</a:tableStyleId>
                  </a:tblPr>
                  <a:tblGrid>
                    <a:gridCol w="1681095">
                      <a:extLst>
                        <a:ext uri="{9D8B030D-6E8A-4147-A177-3AD203B41FA5}">
                          <a16:colId xmlns:a16="http://schemas.microsoft.com/office/drawing/2014/main" val="2200075530"/>
                        </a:ext>
                      </a:extLst>
                    </a:gridCol>
                    <a:gridCol w="1088837">
                      <a:extLst>
                        <a:ext uri="{9D8B030D-6E8A-4147-A177-3AD203B41FA5}">
                          <a16:colId xmlns:a16="http://schemas.microsoft.com/office/drawing/2014/main" val="2159843540"/>
                        </a:ext>
                      </a:extLst>
                    </a:gridCol>
                    <a:gridCol w="3071004">
                      <a:extLst>
                        <a:ext uri="{9D8B030D-6E8A-4147-A177-3AD203B41FA5}">
                          <a16:colId xmlns:a16="http://schemas.microsoft.com/office/drawing/2014/main" val="1677644760"/>
                        </a:ext>
                      </a:extLst>
                    </a:gridCol>
                    <a:gridCol w="1224951">
                      <a:extLst>
                        <a:ext uri="{9D8B030D-6E8A-4147-A177-3AD203B41FA5}">
                          <a16:colId xmlns:a16="http://schemas.microsoft.com/office/drawing/2014/main" val="3072789641"/>
                        </a:ext>
                      </a:extLst>
                    </a:gridCol>
                    <a:gridCol w="1621766">
                      <a:extLst>
                        <a:ext uri="{9D8B030D-6E8A-4147-A177-3AD203B41FA5}">
                          <a16:colId xmlns:a16="http://schemas.microsoft.com/office/drawing/2014/main" val="1957312190"/>
                        </a:ext>
                      </a:extLst>
                    </a:gridCol>
                    <a:gridCol w="1398917">
                      <a:extLst>
                        <a:ext uri="{9D8B030D-6E8A-4147-A177-3AD203B41FA5}">
                          <a16:colId xmlns:a16="http://schemas.microsoft.com/office/drawing/2014/main" val="1709930520"/>
                        </a:ext>
                      </a:extLst>
                    </a:gridCol>
                  </a:tblGrid>
                  <a:tr h="696424">
                    <a:tc>
                      <a:txBody>
                        <a:bodyPr/>
                        <a:lstStyle/>
                        <a:p>
                          <a:r>
                            <a:rPr lang="en-US" altLang="zh-HK" dirty="0"/>
                            <a:t>No. of colors</a:t>
                          </a:r>
                          <a:endParaRPr lang="zh-HK"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HK" b="0" i="1" smtClean="0">
                                    <a:latin typeface="Cambria Math" panose="02040503050406030204" pitchFamily="18" charset="0"/>
                                  </a:rPr>
                                  <m:t>≤</m:t>
                                </m:r>
                                <m:r>
                                  <a:rPr lang="en-US" altLang="zh-HK" b="0" i="1" smtClean="0">
                                    <a:latin typeface="Cambria Math" panose="02040503050406030204" pitchFamily="18" charset="0"/>
                                  </a:rPr>
                                  <m:t>𝑘</m:t>
                                </m:r>
                                <m:r>
                                  <a:rPr lang="en-US" altLang="zh-HK" b="0" i="1" smtClean="0">
                                    <a:latin typeface="Cambria Math" panose="02040503050406030204" pitchFamily="18" charset="0"/>
                                  </a:rPr>
                                  <m:t>−1</m:t>
                                </m:r>
                              </m:oMath>
                            </m:oMathPara>
                          </a14:m>
                          <a:endParaRPr lang="zh-HK"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HK" i="1" dirty="0" smtClean="0">
                                    <a:latin typeface="Cambria Math" panose="02040503050406030204" pitchFamily="18" charset="0"/>
                                  </a:rPr>
                                  <m:t>𝑘</m:t>
                                </m:r>
                              </m:oMath>
                            </m:oMathPara>
                          </a14:m>
                          <a:br>
                            <a:rPr lang="en-US" altLang="zh-HK" dirty="0"/>
                          </a:br>
                          <a:r>
                            <a:rPr lang="en-US" altLang="zh-HK" dirty="0"/>
                            <a:t>(the</a:t>
                          </a:r>
                          <a:r>
                            <a:rPr lang="en-US" altLang="zh-HK" baseline="0" dirty="0"/>
                            <a:t> game chromatic index)</a:t>
                          </a:r>
                          <a:endParaRPr lang="zh-HK"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HK" b="0" i="1" smtClean="0">
                                    <a:latin typeface="Cambria Math" panose="02040503050406030204" pitchFamily="18" charset="0"/>
                                  </a:rPr>
                                  <m:t>𝑘</m:t>
                                </m:r>
                                <m:r>
                                  <a:rPr lang="en-US" altLang="zh-HK" b="0" i="1" smtClean="0">
                                    <a:latin typeface="Cambria Math" panose="02040503050406030204" pitchFamily="18" charset="0"/>
                                  </a:rPr>
                                  <m:t>+1</m:t>
                                </m:r>
                              </m:oMath>
                            </m:oMathPara>
                          </a14:m>
                          <a:endParaRPr lang="zh-HK"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HK" b="1" i="1" smtClean="0">
                                    <a:latin typeface="Cambria Math" panose="02040503050406030204" pitchFamily="18" charset="0"/>
                                  </a:rPr>
                                  <m:t>𝒌</m:t>
                                </m:r>
                                <m:r>
                                  <a:rPr lang="en-US" altLang="zh-HK" b="1" i="1" smtClean="0">
                                    <a:latin typeface="Cambria Math" panose="02040503050406030204" pitchFamily="18" charset="0"/>
                                  </a:rPr>
                                  <m:t>+</m:t>
                                </m:r>
                                <m:r>
                                  <a:rPr lang="en-US" altLang="zh-HK" b="1" i="1" smtClean="0">
                                    <a:latin typeface="Cambria Math" panose="02040503050406030204" pitchFamily="18" charset="0"/>
                                  </a:rPr>
                                  <m:t>𝟐</m:t>
                                </m:r>
                              </m:oMath>
                            </m:oMathPara>
                          </a14:m>
                          <a:endParaRPr lang="zh-HK" altLang="en-US" b="1" dirty="0"/>
                        </a:p>
                      </a:txBody>
                      <a:tcPr/>
                    </a:tc>
                    <a:tc>
                      <a:txBody>
                        <a:bodyPr/>
                        <a:lstStyle/>
                        <a:p>
                          <a:pPr/>
                          <a14:m>
                            <m:oMathPara xmlns:m="http://schemas.openxmlformats.org/officeDocument/2006/math">
                              <m:oMathParaPr>
                                <m:jc m:val="centerGroup"/>
                              </m:oMathParaPr>
                              <m:oMath xmlns:m="http://schemas.openxmlformats.org/officeDocument/2006/math">
                                <m:r>
                                  <a:rPr lang="en-US" altLang="zh-HK" i="1" dirty="0" smtClean="0">
                                    <a:latin typeface="Cambria Math" panose="02040503050406030204" pitchFamily="18" charset="0"/>
                                  </a:rPr>
                                  <m:t>𝑘</m:t>
                                </m:r>
                                <m:r>
                                  <a:rPr lang="en-US" altLang="zh-HK" i="1" dirty="0" smtClean="0">
                                    <a:latin typeface="Cambria Math" panose="02040503050406030204" pitchFamily="18" charset="0"/>
                                  </a:rPr>
                                  <m:t>+3</m:t>
                                </m:r>
                              </m:oMath>
                            </m:oMathPara>
                          </a14:m>
                          <a:endParaRPr lang="zh-HK" altLang="en-US" dirty="0"/>
                        </a:p>
                      </a:txBody>
                      <a:tcPr/>
                    </a:tc>
                    <a:extLst>
                      <a:ext uri="{0D108BD9-81ED-4DB2-BD59-A6C34878D82A}">
                        <a16:rowId xmlns:a16="http://schemas.microsoft.com/office/drawing/2014/main" val="241735610"/>
                      </a:ext>
                    </a:extLst>
                  </a:tr>
                  <a:tr h="591298">
                    <a:tc>
                      <a:txBody>
                        <a:bodyPr/>
                        <a:lstStyle/>
                        <a:p>
                          <a:pPr algn="ctr"/>
                          <a:r>
                            <a:rPr lang="en-US" altLang="zh-HK" dirty="0"/>
                            <a:t>Winner</a:t>
                          </a:r>
                          <a:endParaRPr lang="zh-HK" altLang="en-US" dirty="0"/>
                        </a:p>
                      </a:txBody>
                      <a:tcPr/>
                    </a:tc>
                    <a:tc>
                      <a:txBody>
                        <a:bodyPr/>
                        <a:lstStyle/>
                        <a:p>
                          <a:pPr algn="ctr"/>
                          <a:r>
                            <a:rPr lang="en-US" altLang="zh-HK" dirty="0"/>
                            <a:t>Bob</a:t>
                          </a:r>
                          <a:endParaRPr lang="zh-HK" altLang="en-US" dirty="0"/>
                        </a:p>
                      </a:txBody>
                      <a:tcPr/>
                    </a:tc>
                    <a:tc>
                      <a:txBody>
                        <a:bodyPr/>
                        <a:lstStyle/>
                        <a:p>
                          <a:pPr algn="ctr"/>
                          <a:r>
                            <a:rPr lang="en-US" altLang="zh-HK" dirty="0"/>
                            <a:t>Alice</a:t>
                          </a:r>
                          <a:endParaRPr lang="zh-HK" altLang="en-US" dirty="0"/>
                        </a:p>
                      </a:txBody>
                      <a:tcPr/>
                    </a:tc>
                    <a:tc>
                      <a:txBody>
                        <a:bodyPr/>
                        <a:lstStyle/>
                        <a:p>
                          <a:pPr algn="ctr"/>
                          <a:r>
                            <a:rPr lang="en-US" altLang="zh-HK" dirty="0"/>
                            <a:t>Alice</a:t>
                          </a:r>
                          <a:endParaRPr lang="zh-HK" altLang="en-US" dirty="0"/>
                        </a:p>
                      </a:txBody>
                      <a:tcPr/>
                    </a:tc>
                    <a:tc>
                      <a:txBody>
                        <a:bodyPr/>
                        <a:lstStyle/>
                        <a:p>
                          <a:pPr algn="ctr"/>
                          <a:r>
                            <a:rPr lang="en-US" altLang="zh-HK" b="1" dirty="0"/>
                            <a:t>Bob</a:t>
                          </a:r>
                          <a:endParaRPr lang="zh-HK" altLang="en-US" b="1" dirty="0"/>
                        </a:p>
                      </a:txBody>
                      <a:tcPr/>
                    </a:tc>
                    <a:tc>
                      <a:txBody>
                        <a:bodyPr/>
                        <a:lstStyle/>
                        <a:p>
                          <a:pPr algn="ctr"/>
                          <a:r>
                            <a:rPr lang="en-US" altLang="zh-HK" dirty="0"/>
                            <a:t>Alice</a:t>
                          </a:r>
                          <a:endParaRPr lang="zh-HK" altLang="en-US" dirty="0"/>
                        </a:p>
                      </a:txBody>
                      <a:tcPr/>
                    </a:tc>
                    <a:extLst>
                      <a:ext uri="{0D108BD9-81ED-4DB2-BD59-A6C34878D82A}">
                        <a16:rowId xmlns:a16="http://schemas.microsoft.com/office/drawing/2014/main" val="3443138922"/>
                      </a:ext>
                    </a:extLst>
                  </a:tr>
                </a:tbl>
              </a:graphicData>
            </a:graphic>
          </p:graphicFrame>
        </mc:Choice>
        <mc:Fallback>
          <p:graphicFrame>
            <p:nvGraphicFramePr>
              <p:cNvPr id="6" name="表格 5">
                <a:extLst>
                  <a:ext uri="{FF2B5EF4-FFF2-40B4-BE49-F238E27FC236}">
                    <a16:creationId xmlns:a16="http://schemas.microsoft.com/office/drawing/2014/main" id="{B68EA3C6-CB7F-499B-A5C6-60AC330E6FE7}"/>
                  </a:ext>
                </a:extLst>
              </p:cNvPr>
              <p:cNvGraphicFramePr>
                <a:graphicFrameLocks noGrp="1"/>
              </p:cNvGraphicFramePr>
              <p:nvPr>
                <p:extLst>
                  <p:ext uri="{D42A27DB-BD31-4B8C-83A1-F6EECF244321}">
                    <p14:modId xmlns:p14="http://schemas.microsoft.com/office/powerpoint/2010/main" val="1280918722"/>
                  </p:ext>
                </p:extLst>
              </p:nvPr>
            </p:nvGraphicFramePr>
            <p:xfrm>
              <a:off x="935539" y="4043403"/>
              <a:ext cx="10086570" cy="1287722"/>
            </p:xfrm>
            <a:graphic>
              <a:graphicData uri="http://schemas.openxmlformats.org/drawingml/2006/table">
                <a:tbl>
                  <a:tblPr firstRow="1" bandRow="1">
                    <a:tableStyleId>{5940675A-B579-460E-94D1-54222C63F5DA}</a:tableStyleId>
                  </a:tblPr>
                  <a:tblGrid>
                    <a:gridCol w="1681095">
                      <a:extLst>
                        <a:ext uri="{9D8B030D-6E8A-4147-A177-3AD203B41FA5}">
                          <a16:colId xmlns:a16="http://schemas.microsoft.com/office/drawing/2014/main" val="2200075530"/>
                        </a:ext>
                      </a:extLst>
                    </a:gridCol>
                    <a:gridCol w="1088837">
                      <a:extLst>
                        <a:ext uri="{9D8B030D-6E8A-4147-A177-3AD203B41FA5}">
                          <a16:colId xmlns:a16="http://schemas.microsoft.com/office/drawing/2014/main" val="2159843540"/>
                        </a:ext>
                      </a:extLst>
                    </a:gridCol>
                    <a:gridCol w="3071004">
                      <a:extLst>
                        <a:ext uri="{9D8B030D-6E8A-4147-A177-3AD203B41FA5}">
                          <a16:colId xmlns:a16="http://schemas.microsoft.com/office/drawing/2014/main" val="1677644760"/>
                        </a:ext>
                      </a:extLst>
                    </a:gridCol>
                    <a:gridCol w="1224951">
                      <a:extLst>
                        <a:ext uri="{9D8B030D-6E8A-4147-A177-3AD203B41FA5}">
                          <a16:colId xmlns:a16="http://schemas.microsoft.com/office/drawing/2014/main" val="3072789641"/>
                        </a:ext>
                      </a:extLst>
                    </a:gridCol>
                    <a:gridCol w="1621766">
                      <a:extLst>
                        <a:ext uri="{9D8B030D-6E8A-4147-A177-3AD203B41FA5}">
                          <a16:colId xmlns:a16="http://schemas.microsoft.com/office/drawing/2014/main" val="1957312190"/>
                        </a:ext>
                      </a:extLst>
                    </a:gridCol>
                    <a:gridCol w="1398917">
                      <a:extLst>
                        <a:ext uri="{9D8B030D-6E8A-4147-A177-3AD203B41FA5}">
                          <a16:colId xmlns:a16="http://schemas.microsoft.com/office/drawing/2014/main" val="1709930520"/>
                        </a:ext>
                      </a:extLst>
                    </a:gridCol>
                  </a:tblGrid>
                  <a:tr h="696424">
                    <a:tc>
                      <a:txBody>
                        <a:bodyPr/>
                        <a:lstStyle/>
                        <a:p>
                          <a:r>
                            <a:rPr lang="en-US" altLang="zh-HK" dirty="0"/>
                            <a:t>No. of colors</a:t>
                          </a:r>
                          <a:endParaRPr lang="zh-HK" altLang="en-US" dirty="0"/>
                        </a:p>
                      </a:txBody>
                      <a:tcPr/>
                    </a:tc>
                    <a:tc>
                      <a:txBody>
                        <a:bodyPr/>
                        <a:lstStyle/>
                        <a:p>
                          <a:endParaRPr lang="zh-HK"/>
                        </a:p>
                      </a:txBody>
                      <a:tcPr>
                        <a:blipFill>
                          <a:blip r:embed="rId5"/>
                          <a:stretch>
                            <a:fillRect l="-154749" t="-4348" r="-672067" b="-86087"/>
                          </a:stretch>
                        </a:blipFill>
                      </a:tcPr>
                    </a:tc>
                    <a:tc>
                      <a:txBody>
                        <a:bodyPr/>
                        <a:lstStyle/>
                        <a:p>
                          <a:endParaRPr lang="zh-HK"/>
                        </a:p>
                      </a:txBody>
                      <a:tcPr>
                        <a:blipFill>
                          <a:blip r:embed="rId5"/>
                          <a:stretch>
                            <a:fillRect l="-90476" t="-4348" r="-138690" b="-86087"/>
                          </a:stretch>
                        </a:blipFill>
                      </a:tcPr>
                    </a:tc>
                    <a:tc>
                      <a:txBody>
                        <a:bodyPr/>
                        <a:lstStyle/>
                        <a:p>
                          <a:endParaRPr lang="zh-HK"/>
                        </a:p>
                      </a:txBody>
                      <a:tcPr>
                        <a:blipFill>
                          <a:blip r:embed="rId5"/>
                          <a:stretch>
                            <a:fillRect l="-477612" t="-4348" r="-247761" b="-86087"/>
                          </a:stretch>
                        </a:blipFill>
                      </a:tcPr>
                    </a:tc>
                    <a:tc>
                      <a:txBody>
                        <a:bodyPr/>
                        <a:lstStyle/>
                        <a:p>
                          <a:endParaRPr lang="zh-HK"/>
                        </a:p>
                      </a:txBody>
                      <a:tcPr>
                        <a:blipFill>
                          <a:blip r:embed="rId5"/>
                          <a:stretch>
                            <a:fillRect l="-436466" t="-4348" r="-87218" b="-86087"/>
                          </a:stretch>
                        </a:blipFill>
                      </a:tcPr>
                    </a:tc>
                    <a:tc>
                      <a:txBody>
                        <a:bodyPr/>
                        <a:lstStyle/>
                        <a:p>
                          <a:endParaRPr lang="zh-HK"/>
                        </a:p>
                      </a:txBody>
                      <a:tcPr>
                        <a:blipFill>
                          <a:blip r:embed="rId5"/>
                          <a:stretch>
                            <a:fillRect l="-620435" t="-4348" r="-870" b="-86087"/>
                          </a:stretch>
                        </a:blipFill>
                      </a:tcPr>
                    </a:tc>
                    <a:extLst>
                      <a:ext uri="{0D108BD9-81ED-4DB2-BD59-A6C34878D82A}">
                        <a16:rowId xmlns:a16="http://schemas.microsoft.com/office/drawing/2014/main" val="241735610"/>
                      </a:ext>
                    </a:extLst>
                  </a:tr>
                  <a:tr h="591298">
                    <a:tc>
                      <a:txBody>
                        <a:bodyPr/>
                        <a:lstStyle/>
                        <a:p>
                          <a:pPr algn="ctr"/>
                          <a:r>
                            <a:rPr lang="en-US" altLang="zh-HK" dirty="0"/>
                            <a:t>Winner</a:t>
                          </a:r>
                          <a:endParaRPr lang="zh-HK" altLang="en-US" dirty="0"/>
                        </a:p>
                      </a:txBody>
                      <a:tcPr/>
                    </a:tc>
                    <a:tc>
                      <a:txBody>
                        <a:bodyPr/>
                        <a:lstStyle/>
                        <a:p>
                          <a:pPr algn="ctr"/>
                          <a:r>
                            <a:rPr lang="en-US" altLang="zh-HK" dirty="0"/>
                            <a:t>Bob</a:t>
                          </a:r>
                          <a:endParaRPr lang="zh-HK" altLang="en-US" dirty="0"/>
                        </a:p>
                      </a:txBody>
                      <a:tcPr/>
                    </a:tc>
                    <a:tc>
                      <a:txBody>
                        <a:bodyPr/>
                        <a:lstStyle/>
                        <a:p>
                          <a:pPr algn="ctr"/>
                          <a:r>
                            <a:rPr lang="en-US" altLang="zh-HK" dirty="0"/>
                            <a:t>Alice</a:t>
                          </a:r>
                          <a:endParaRPr lang="zh-HK" altLang="en-US" dirty="0"/>
                        </a:p>
                      </a:txBody>
                      <a:tcPr/>
                    </a:tc>
                    <a:tc>
                      <a:txBody>
                        <a:bodyPr/>
                        <a:lstStyle/>
                        <a:p>
                          <a:pPr algn="ctr"/>
                          <a:r>
                            <a:rPr lang="en-US" altLang="zh-HK" dirty="0"/>
                            <a:t>Alice</a:t>
                          </a:r>
                          <a:endParaRPr lang="zh-HK" altLang="en-US" dirty="0"/>
                        </a:p>
                      </a:txBody>
                      <a:tcPr/>
                    </a:tc>
                    <a:tc>
                      <a:txBody>
                        <a:bodyPr/>
                        <a:lstStyle/>
                        <a:p>
                          <a:pPr algn="ctr"/>
                          <a:r>
                            <a:rPr lang="en-US" altLang="zh-HK" b="1" dirty="0"/>
                            <a:t>Bob</a:t>
                          </a:r>
                          <a:endParaRPr lang="zh-HK" altLang="en-US" b="1" dirty="0"/>
                        </a:p>
                      </a:txBody>
                      <a:tcPr/>
                    </a:tc>
                    <a:tc>
                      <a:txBody>
                        <a:bodyPr/>
                        <a:lstStyle/>
                        <a:p>
                          <a:pPr algn="ctr"/>
                          <a:r>
                            <a:rPr lang="en-US" altLang="zh-HK" dirty="0"/>
                            <a:t>Alice</a:t>
                          </a:r>
                          <a:endParaRPr lang="zh-HK" altLang="en-US" dirty="0"/>
                        </a:p>
                      </a:txBody>
                      <a:tcPr/>
                    </a:tc>
                    <a:extLst>
                      <a:ext uri="{0D108BD9-81ED-4DB2-BD59-A6C34878D82A}">
                        <a16:rowId xmlns:a16="http://schemas.microsoft.com/office/drawing/2014/main" val="3443138922"/>
                      </a:ext>
                    </a:extLst>
                  </a:tr>
                </a:tbl>
              </a:graphicData>
            </a:graphic>
          </p:graphicFrame>
        </mc:Fallback>
      </mc:AlternateContent>
    </p:spTree>
    <p:extLst>
      <p:ext uri="{BB962C8B-B14F-4D97-AF65-F5344CB8AC3E}">
        <p14:creationId xmlns:p14="http://schemas.microsoft.com/office/powerpoint/2010/main" val="127186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A129C1C2-7ABC-4EE4-ADE1-30E6EF39EE6F}"/>
                  </a:ext>
                </a:extLst>
              </p:cNvPr>
              <p:cNvSpPr>
                <a:spLocks noGrp="1"/>
              </p:cNvSpPr>
              <p:nvPr>
                <p:ph idx="1"/>
              </p:nvPr>
            </p:nvSpPr>
            <p:spPr>
              <a:xfrm>
                <a:off x="926839" y="1222152"/>
                <a:ext cx="10515600" cy="4895850"/>
              </a:xfrm>
            </p:spPr>
            <p:txBody>
              <a:bodyPr>
                <a:normAutofit/>
              </a:bodyPr>
              <a:lstStyle/>
              <a:p>
                <a:r>
                  <a:rPr lang="en-US" altLang="zh-HK" dirty="0"/>
                  <a:t>The </a:t>
                </a:r>
                <a:r>
                  <a:rPr lang="en-US" altLang="zh-HK" b="1" dirty="0"/>
                  <a:t>degree of a vertex</a:t>
                </a:r>
                <a:r>
                  <a:rPr lang="en-US" altLang="zh-HK" dirty="0"/>
                  <a:t>: the number of edges sharing this common vertex</a:t>
                </a:r>
                <a:endParaRPr lang="en-US" altLang="zh-HK" b="1" dirty="0"/>
              </a:p>
              <a:p>
                <a:pPr lvl="1"/>
                <a:r>
                  <a:rPr lang="en-US" altLang="zh-HK" b="1" dirty="0"/>
                  <a:t>k-vertex</a:t>
                </a:r>
                <a:r>
                  <a:rPr lang="en-US" altLang="zh-HK" dirty="0"/>
                  <a:t>: a vertex of degree k</a:t>
                </a:r>
              </a:p>
              <a:p>
                <a:pPr lvl="1"/>
                <a:r>
                  <a:rPr lang="en-US" altLang="zh-HK" b="1" dirty="0">
                    <a:solidFill>
                      <a:schemeClr val="accent6">
                        <a:lumMod val="75000"/>
                      </a:schemeClr>
                    </a:solidFill>
                  </a:rPr>
                  <a:t>Leaf</a:t>
                </a:r>
                <a:r>
                  <a:rPr lang="en-US" altLang="zh-HK" b="1" dirty="0"/>
                  <a:t>: </a:t>
                </a:r>
                <a:r>
                  <a:rPr lang="en-US" altLang="zh-HK" dirty="0"/>
                  <a:t>1-vertex</a:t>
                </a:r>
              </a:p>
              <a:p>
                <a:r>
                  <a:rPr lang="en-US" altLang="zh-HK" dirty="0"/>
                  <a:t>The </a:t>
                </a:r>
                <a:r>
                  <a:rPr lang="en-US" altLang="zh-HK" b="1" dirty="0"/>
                  <a:t>maximum degree </a:t>
                </a:r>
                <a:r>
                  <a:rPr lang="en-US" altLang="zh-HK" dirty="0"/>
                  <a:t>of a graph </a:t>
                </a:r>
                <a14:m>
                  <m:oMath xmlns:m="http://schemas.openxmlformats.org/officeDocument/2006/math">
                    <m:r>
                      <a:rPr lang="en-US" altLang="zh-HK" b="0" i="1" smtClean="0">
                        <a:latin typeface="Cambria Math" panose="02040503050406030204" pitchFamily="18" charset="0"/>
                      </a:rPr>
                      <m:t>𝐺</m:t>
                    </m:r>
                  </m:oMath>
                </a14:m>
                <a:r>
                  <a:rPr lang="zh-HK" altLang="en-US" dirty="0"/>
                  <a:t> </a:t>
                </a:r>
                <a:r>
                  <a:rPr lang="en-US" altLang="zh-HK" b="1" dirty="0"/>
                  <a:t>(</a:t>
                </a:r>
                <a14:m>
                  <m:oMath xmlns:m="http://schemas.openxmlformats.org/officeDocument/2006/math">
                    <m:r>
                      <a:rPr lang="zh-HK" altLang="en-US" b="1" i="1">
                        <a:latin typeface="Cambria Math" panose="02040503050406030204" pitchFamily="18" charset="0"/>
                      </a:rPr>
                      <m:t>∆</m:t>
                    </m:r>
                    <m:r>
                      <a:rPr lang="en-US" altLang="zh-HK" b="1" i="1">
                        <a:latin typeface="Cambria Math" panose="02040503050406030204" pitchFamily="18" charset="0"/>
                      </a:rPr>
                      <m:t>(</m:t>
                    </m:r>
                    <m:r>
                      <a:rPr lang="en-US" altLang="zh-HK" b="1" i="1">
                        <a:latin typeface="Cambria Math" panose="02040503050406030204" pitchFamily="18" charset="0"/>
                      </a:rPr>
                      <m:t>𝑮</m:t>
                    </m:r>
                    <m:r>
                      <a:rPr lang="en-US" altLang="zh-HK" b="1" i="1">
                        <a:latin typeface="Cambria Math" panose="02040503050406030204" pitchFamily="18" charset="0"/>
                      </a:rPr>
                      <m:t>)</m:t>
                    </m:r>
                  </m:oMath>
                </a14:m>
                <a:r>
                  <a:rPr lang="en-US" altLang="zh-HK" b="1" dirty="0"/>
                  <a:t>)</a:t>
                </a:r>
                <a:r>
                  <a:rPr lang="en-US" altLang="zh-HK" dirty="0"/>
                  <a:t>:</a:t>
                </a:r>
                <a:r>
                  <a:rPr lang="zh-HK" altLang="en-US" b="1" dirty="0"/>
                  <a:t> </a:t>
                </a:r>
                <a:r>
                  <a:rPr lang="en-US" altLang="zh-HK" dirty="0"/>
                  <a:t>the maximum degree among all the degrees of vertices</a:t>
                </a:r>
              </a:p>
            </p:txBody>
          </p:sp>
        </mc:Choice>
        <mc:Fallback xmlns="">
          <p:sp>
            <p:nvSpPr>
              <p:cNvPr id="3" name="內容版面配置區 2">
                <a:extLst>
                  <a:ext uri="{FF2B5EF4-FFF2-40B4-BE49-F238E27FC236}">
                    <a16:creationId xmlns:a16="http://schemas.microsoft.com/office/drawing/2014/main" id="{A129C1C2-7ABC-4EE4-ADE1-30E6EF39EE6F}"/>
                  </a:ext>
                </a:extLst>
              </p:cNvPr>
              <p:cNvSpPr>
                <a:spLocks noGrp="1" noRot="1" noChangeAspect="1" noMove="1" noResize="1" noEditPoints="1" noAdjustHandles="1" noChangeArrowheads="1" noChangeShapeType="1" noTextEdit="1"/>
              </p:cNvSpPr>
              <p:nvPr>
                <p:ph idx="1"/>
              </p:nvPr>
            </p:nvSpPr>
            <p:spPr>
              <a:xfrm>
                <a:off x="926839" y="1222152"/>
                <a:ext cx="10515600" cy="4895850"/>
              </a:xfrm>
              <a:blipFill>
                <a:blip r:embed="rId3"/>
                <a:stretch>
                  <a:fillRect l="-1043" t="-1990"/>
                </a:stretch>
              </a:blipFill>
            </p:spPr>
            <p:txBody>
              <a:bodyPr/>
              <a:lstStyle/>
              <a:p>
                <a:r>
                  <a:rPr lang="zh-HK" altLang="en-US">
                    <a:noFill/>
                  </a:rPr>
                  <a:t> </a:t>
                </a:r>
              </a:p>
            </p:txBody>
          </p:sp>
        </mc:Fallback>
      </mc:AlternateContent>
      <p:sp>
        <p:nvSpPr>
          <p:cNvPr id="4" name="投影片編號版面配置區 3">
            <a:extLst>
              <a:ext uri="{FF2B5EF4-FFF2-40B4-BE49-F238E27FC236}">
                <a16:creationId xmlns:a16="http://schemas.microsoft.com/office/drawing/2014/main" id="{79FD1667-28CA-4AA4-B520-A4034694B6FC}"/>
              </a:ext>
            </a:extLst>
          </p:cNvPr>
          <p:cNvSpPr>
            <a:spLocks noGrp="1"/>
          </p:cNvSpPr>
          <p:nvPr>
            <p:ph type="sldNum" sz="quarter" idx="12"/>
          </p:nvPr>
        </p:nvSpPr>
        <p:spPr>
          <a:xfrm>
            <a:off x="8482263" y="5506119"/>
            <a:ext cx="2743200" cy="365125"/>
          </a:xfrm>
        </p:spPr>
        <p:txBody>
          <a:bodyPr/>
          <a:lstStyle/>
          <a:p>
            <a:fld id="{2B5136D5-BB38-4E38-9E80-84FB33226061}" type="slidenum">
              <a:rPr lang="zh-HK" altLang="en-US" smtClean="0"/>
              <a:t>6</a:t>
            </a:fld>
            <a:endParaRPr lang="zh-HK" altLang="en-US"/>
          </a:p>
        </p:txBody>
      </p:sp>
      <p:sp>
        <p:nvSpPr>
          <p:cNvPr id="5" name="橢圓 4">
            <a:extLst>
              <a:ext uri="{FF2B5EF4-FFF2-40B4-BE49-F238E27FC236}">
                <a16:creationId xmlns:a16="http://schemas.microsoft.com/office/drawing/2014/main" id="{2B9E23AA-D8AE-4E2E-AE8B-E5A48CB4EB8B}"/>
              </a:ext>
            </a:extLst>
          </p:cNvPr>
          <p:cNvSpPr/>
          <p:nvPr/>
        </p:nvSpPr>
        <p:spPr>
          <a:xfrm>
            <a:off x="1159878" y="4877339"/>
            <a:ext cx="202096" cy="2054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6" name="直線接點 5">
            <a:extLst>
              <a:ext uri="{FF2B5EF4-FFF2-40B4-BE49-F238E27FC236}">
                <a16:creationId xmlns:a16="http://schemas.microsoft.com/office/drawing/2014/main" id="{A5E56378-3551-4D75-9460-3B6B649BA397}"/>
              </a:ext>
            </a:extLst>
          </p:cNvPr>
          <p:cNvCxnSpPr>
            <a:cxnSpLocks/>
            <a:stCxn id="5" idx="6"/>
          </p:cNvCxnSpPr>
          <p:nvPr/>
        </p:nvCxnSpPr>
        <p:spPr>
          <a:xfrm>
            <a:off x="1361974" y="4980044"/>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7" name="橢圓 6">
            <a:extLst>
              <a:ext uri="{FF2B5EF4-FFF2-40B4-BE49-F238E27FC236}">
                <a16:creationId xmlns:a16="http://schemas.microsoft.com/office/drawing/2014/main" id="{893A3F42-B488-4B3F-B979-C7800901A633}"/>
              </a:ext>
            </a:extLst>
          </p:cNvPr>
          <p:cNvSpPr/>
          <p:nvPr/>
        </p:nvSpPr>
        <p:spPr>
          <a:xfrm>
            <a:off x="1955008" y="4877339"/>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8" name="直線接點 7">
            <a:extLst>
              <a:ext uri="{FF2B5EF4-FFF2-40B4-BE49-F238E27FC236}">
                <a16:creationId xmlns:a16="http://schemas.microsoft.com/office/drawing/2014/main" id="{BCE0CC81-7E3C-43C7-897D-54DEBB6E3C78}"/>
              </a:ext>
            </a:extLst>
          </p:cNvPr>
          <p:cNvCxnSpPr>
            <a:cxnSpLocks/>
            <a:stCxn id="7" idx="6"/>
          </p:cNvCxnSpPr>
          <p:nvPr/>
        </p:nvCxnSpPr>
        <p:spPr>
          <a:xfrm>
            <a:off x="2157104" y="4980044"/>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9" name="橢圓 8">
            <a:extLst>
              <a:ext uri="{FF2B5EF4-FFF2-40B4-BE49-F238E27FC236}">
                <a16:creationId xmlns:a16="http://schemas.microsoft.com/office/drawing/2014/main" id="{254EA527-9D97-4456-8F99-22BC4811817F}"/>
              </a:ext>
            </a:extLst>
          </p:cNvPr>
          <p:cNvSpPr/>
          <p:nvPr/>
        </p:nvSpPr>
        <p:spPr>
          <a:xfrm>
            <a:off x="2750138" y="4877339"/>
            <a:ext cx="202096" cy="2054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0" name="直線接點 9">
            <a:extLst>
              <a:ext uri="{FF2B5EF4-FFF2-40B4-BE49-F238E27FC236}">
                <a16:creationId xmlns:a16="http://schemas.microsoft.com/office/drawing/2014/main" id="{2D18A3D1-44D2-4F3D-86F8-3988A957A33B}"/>
              </a:ext>
            </a:extLst>
          </p:cNvPr>
          <p:cNvCxnSpPr>
            <a:cxnSpLocks/>
          </p:cNvCxnSpPr>
          <p:nvPr/>
        </p:nvCxnSpPr>
        <p:spPr>
          <a:xfrm>
            <a:off x="2056056" y="4314123"/>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1" name="橢圓 10">
            <a:extLst>
              <a:ext uri="{FF2B5EF4-FFF2-40B4-BE49-F238E27FC236}">
                <a16:creationId xmlns:a16="http://schemas.microsoft.com/office/drawing/2014/main" id="{F0350EA0-0CF6-4453-B60E-EF68CDF362CE}"/>
              </a:ext>
            </a:extLst>
          </p:cNvPr>
          <p:cNvSpPr/>
          <p:nvPr/>
        </p:nvSpPr>
        <p:spPr>
          <a:xfrm>
            <a:off x="1955008" y="4108713"/>
            <a:ext cx="202096" cy="2054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2" name="直線接點 11">
            <a:extLst>
              <a:ext uri="{FF2B5EF4-FFF2-40B4-BE49-F238E27FC236}">
                <a16:creationId xmlns:a16="http://schemas.microsoft.com/office/drawing/2014/main" id="{3F36E368-4FEF-401B-AAE5-ABED2079362C}"/>
              </a:ext>
            </a:extLst>
          </p:cNvPr>
          <p:cNvCxnSpPr>
            <a:cxnSpLocks/>
          </p:cNvCxnSpPr>
          <p:nvPr/>
        </p:nvCxnSpPr>
        <p:spPr>
          <a:xfrm>
            <a:off x="2056056" y="5082749"/>
            <a:ext cx="0" cy="563216"/>
          </a:xfrm>
          <a:prstGeom prst="line">
            <a:avLst/>
          </a:prstGeom>
        </p:spPr>
        <p:style>
          <a:lnRef idx="1">
            <a:schemeClr val="accent1"/>
          </a:lnRef>
          <a:fillRef idx="0">
            <a:schemeClr val="accent1"/>
          </a:fillRef>
          <a:effectRef idx="0">
            <a:schemeClr val="accent1"/>
          </a:effectRef>
          <a:fontRef idx="minor">
            <a:schemeClr val="tx1"/>
          </a:fontRef>
        </p:style>
      </p:cxnSp>
      <p:sp>
        <p:nvSpPr>
          <p:cNvPr id="13" name="橢圓 12">
            <a:extLst>
              <a:ext uri="{FF2B5EF4-FFF2-40B4-BE49-F238E27FC236}">
                <a16:creationId xmlns:a16="http://schemas.microsoft.com/office/drawing/2014/main" id="{5B4DD3D4-F4B4-4AFD-887F-AB40E129C9EA}"/>
              </a:ext>
            </a:extLst>
          </p:cNvPr>
          <p:cNvSpPr/>
          <p:nvPr/>
        </p:nvSpPr>
        <p:spPr>
          <a:xfrm>
            <a:off x="1955008" y="5645965"/>
            <a:ext cx="202096" cy="2054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文字方塊 13">
            <a:extLst>
              <a:ext uri="{FF2B5EF4-FFF2-40B4-BE49-F238E27FC236}">
                <a16:creationId xmlns:a16="http://schemas.microsoft.com/office/drawing/2014/main" id="{583EA915-0D9F-4251-9708-58BF7C26C49E}"/>
              </a:ext>
            </a:extLst>
          </p:cNvPr>
          <p:cNvSpPr txBox="1"/>
          <p:nvPr/>
        </p:nvSpPr>
        <p:spPr>
          <a:xfrm>
            <a:off x="2157104" y="5082749"/>
            <a:ext cx="392788" cy="369332"/>
          </a:xfrm>
          <a:prstGeom prst="rect">
            <a:avLst/>
          </a:prstGeom>
          <a:noFill/>
        </p:spPr>
        <p:txBody>
          <a:bodyPr wrap="square" rtlCol="0">
            <a:spAutoFit/>
          </a:bodyPr>
          <a:lstStyle/>
          <a:p>
            <a:r>
              <a:rPr lang="en-US" altLang="zh-HK" i="1" dirty="0"/>
              <a:t>v</a:t>
            </a:r>
            <a:endParaRPr lang="zh-HK" altLang="en-US" i="1" dirty="0"/>
          </a:p>
        </p:txBody>
      </p:sp>
      <p:sp>
        <p:nvSpPr>
          <p:cNvPr id="15" name="文字方塊 14">
            <a:extLst>
              <a:ext uri="{FF2B5EF4-FFF2-40B4-BE49-F238E27FC236}">
                <a16:creationId xmlns:a16="http://schemas.microsoft.com/office/drawing/2014/main" id="{26DB7834-5364-425C-B893-76FAA4FE142B}"/>
              </a:ext>
            </a:extLst>
          </p:cNvPr>
          <p:cNvSpPr txBox="1"/>
          <p:nvPr/>
        </p:nvSpPr>
        <p:spPr>
          <a:xfrm>
            <a:off x="1120784" y="6104017"/>
            <a:ext cx="2072640" cy="369332"/>
          </a:xfrm>
          <a:prstGeom prst="rect">
            <a:avLst/>
          </a:prstGeom>
          <a:noFill/>
        </p:spPr>
        <p:txBody>
          <a:bodyPr wrap="square" rtlCol="0">
            <a:spAutoFit/>
          </a:bodyPr>
          <a:lstStyle/>
          <a:p>
            <a:r>
              <a:rPr lang="en-US" altLang="zh-HK" dirty="0"/>
              <a:t>Graph</a:t>
            </a:r>
            <a:r>
              <a:rPr lang="en-US" altLang="zh-HK" i="1" dirty="0"/>
              <a:t> G</a:t>
            </a:r>
            <a:endParaRPr lang="zh-HK" altLang="en-US" i="1" dirty="0"/>
          </a:p>
        </p:txBody>
      </p:sp>
      <p:graphicFrame>
        <p:nvGraphicFramePr>
          <p:cNvPr id="20" name="表格 19">
            <a:extLst>
              <a:ext uri="{FF2B5EF4-FFF2-40B4-BE49-F238E27FC236}">
                <a16:creationId xmlns:a16="http://schemas.microsoft.com/office/drawing/2014/main" id="{EA89DA72-AFA6-4EFF-BB8D-BD8C01A26420}"/>
              </a:ext>
            </a:extLst>
          </p:cNvPr>
          <p:cNvGraphicFramePr>
            <a:graphicFrameLocks noGrp="1"/>
          </p:cNvGraphicFramePr>
          <p:nvPr>
            <p:extLst/>
          </p:nvPr>
        </p:nvGraphicFramePr>
        <p:xfrm>
          <a:off x="4431129" y="4393599"/>
          <a:ext cx="2992728" cy="2225040"/>
        </p:xfrm>
        <a:graphic>
          <a:graphicData uri="http://schemas.openxmlformats.org/drawingml/2006/table">
            <a:tbl>
              <a:tblPr firstRow="1" bandRow="1">
                <a:tableStyleId>{5940675A-B579-460E-94D1-54222C63F5DA}</a:tableStyleId>
              </a:tblPr>
              <a:tblGrid>
                <a:gridCol w="908824">
                  <a:extLst>
                    <a:ext uri="{9D8B030D-6E8A-4147-A177-3AD203B41FA5}">
                      <a16:colId xmlns:a16="http://schemas.microsoft.com/office/drawing/2014/main" val="2560824304"/>
                    </a:ext>
                  </a:extLst>
                </a:gridCol>
                <a:gridCol w="2083904">
                  <a:extLst>
                    <a:ext uri="{9D8B030D-6E8A-4147-A177-3AD203B41FA5}">
                      <a16:colId xmlns:a16="http://schemas.microsoft.com/office/drawing/2014/main" val="3599559739"/>
                    </a:ext>
                  </a:extLst>
                </a:gridCol>
              </a:tblGrid>
              <a:tr h="370840">
                <a:tc>
                  <a:txBody>
                    <a:bodyPr/>
                    <a:lstStyle/>
                    <a:p>
                      <a:pPr algn="ctr"/>
                      <a:r>
                        <a:rPr lang="en-US" altLang="zh-HK" dirty="0"/>
                        <a:t>Vertex</a:t>
                      </a:r>
                      <a:endParaRPr lang="zh-HK" altLang="en-US" dirty="0"/>
                    </a:p>
                  </a:txBody>
                  <a:tcPr/>
                </a:tc>
                <a:tc>
                  <a:txBody>
                    <a:bodyPr/>
                    <a:lstStyle/>
                    <a:p>
                      <a:pPr algn="ctr"/>
                      <a:r>
                        <a:rPr lang="en-US" altLang="zh-HK" dirty="0"/>
                        <a:t>Degree of vertex</a:t>
                      </a:r>
                      <a:endParaRPr lang="zh-HK" altLang="en-US" dirty="0"/>
                    </a:p>
                  </a:txBody>
                  <a:tcPr/>
                </a:tc>
                <a:extLst>
                  <a:ext uri="{0D108BD9-81ED-4DB2-BD59-A6C34878D82A}">
                    <a16:rowId xmlns:a16="http://schemas.microsoft.com/office/drawing/2014/main" val="4141531336"/>
                  </a:ext>
                </a:extLst>
              </a:tr>
              <a:tr h="370840">
                <a:tc>
                  <a:txBody>
                    <a:bodyPr/>
                    <a:lstStyle/>
                    <a:p>
                      <a:pPr algn="ctr"/>
                      <a:r>
                        <a:rPr lang="en-US" altLang="zh-HK" dirty="0">
                          <a:solidFill>
                            <a:schemeClr val="accent6">
                              <a:lumMod val="75000"/>
                            </a:schemeClr>
                          </a:solidFill>
                        </a:rPr>
                        <a:t>u</a:t>
                      </a:r>
                      <a:endParaRPr lang="zh-HK" altLang="en-US" dirty="0">
                        <a:solidFill>
                          <a:schemeClr val="accent6">
                            <a:lumMod val="75000"/>
                          </a:schemeClr>
                        </a:solidFill>
                      </a:endParaRPr>
                    </a:p>
                  </a:txBody>
                  <a:tcPr/>
                </a:tc>
                <a:tc>
                  <a:txBody>
                    <a:bodyPr/>
                    <a:lstStyle/>
                    <a:p>
                      <a:pPr algn="ctr"/>
                      <a:r>
                        <a:rPr lang="en-US" altLang="zh-HK" dirty="0"/>
                        <a:t>1</a:t>
                      </a:r>
                      <a:endParaRPr lang="zh-HK" altLang="en-US" dirty="0"/>
                    </a:p>
                  </a:txBody>
                  <a:tcPr/>
                </a:tc>
                <a:extLst>
                  <a:ext uri="{0D108BD9-81ED-4DB2-BD59-A6C34878D82A}">
                    <a16:rowId xmlns:a16="http://schemas.microsoft.com/office/drawing/2014/main" val="422391822"/>
                  </a:ext>
                </a:extLst>
              </a:tr>
              <a:tr h="370840">
                <a:tc>
                  <a:txBody>
                    <a:bodyPr/>
                    <a:lstStyle/>
                    <a:p>
                      <a:pPr algn="ctr"/>
                      <a:r>
                        <a:rPr lang="en-US" altLang="zh-HK" dirty="0">
                          <a:solidFill>
                            <a:schemeClr val="accent6">
                              <a:lumMod val="75000"/>
                            </a:schemeClr>
                          </a:solidFill>
                        </a:rPr>
                        <a:t>w</a:t>
                      </a:r>
                      <a:endParaRPr lang="zh-HK" altLang="en-US" dirty="0">
                        <a:solidFill>
                          <a:schemeClr val="accent6">
                            <a:lumMod val="75000"/>
                          </a:schemeClr>
                        </a:solidFill>
                      </a:endParaRPr>
                    </a:p>
                  </a:txBody>
                  <a:tcPr/>
                </a:tc>
                <a:tc>
                  <a:txBody>
                    <a:bodyPr/>
                    <a:lstStyle/>
                    <a:p>
                      <a:pPr algn="ctr"/>
                      <a:r>
                        <a:rPr lang="en-US" altLang="zh-HK" dirty="0"/>
                        <a:t>1</a:t>
                      </a:r>
                      <a:endParaRPr lang="zh-HK" altLang="en-US" dirty="0"/>
                    </a:p>
                  </a:txBody>
                  <a:tcPr/>
                </a:tc>
                <a:extLst>
                  <a:ext uri="{0D108BD9-81ED-4DB2-BD59-A6C34878D82A}">
                    <a16:rowId xmlns:a16="http://schemas.microsoft.com/office/drawing/2014/main" val="968558740"/>
                  </a:ext>
                </a:extLst>
              </a:tr>
              <a:tr h="370840">
                <a:tc>
                  <a:txBody>
                    <a:bodyPr/>
                    <a:lstStyle/>
                    <a:p>
                      <a:pPr algn="ctr"/>
                      <a:r>
                        <a:rPr lang="en-US" altLang="zh-HK" dirty="0">
                          <a:solidFill>
                            <a:schemeClr val="tx1"/>
                          </a:solidFill>
                        </a:rPr>
                        <a:t>v</a:t>
                      </a:r>
                      <a:endParaRPr lang="zh-HK" altLang="en-US" dirty="0">
                        <a:solidFill>
                          <a:schemeClr val="tx1"/>
                        </a:solidFill>
                      </a:endParaRPr>
                    </a:p>
                  </a:txBody>
                  <a:tcPr/>
                </a:tc>
                <a:tc>
                  <a:txBody>
                    <a:bodyPr/>
                    <a:lstStyle/>
                    <a:p>
                      <a:pPr algn="ctr"/>
                      <a:r>
                        <a:rPr lang="en-US" altLang="zh-HK" b="0" i="0" dirty="0"/>
                        <a:t>4</a:t>
                      </a:r>
                      <a:endParaRPr lang="zh-HK" altLang="en-US" b="0" i="0" dirty="0"/>
                    </a:p>
                  </a:txBody>
                  <a:tcPr/>
                </a:tc>
                <a:extLst>
                  <a:ext uri="{0D108BD9-81ED-4DB2-BD59-A6C34878D82A}">
                    <a16:rowId xmlns:a16="http://schemas.microsoft.com/office/drawing/2014/main" val="3940327561"/>
                  </a:ext>
                </a:extLst>
              </a:tr>
              <a:tr h="370840">
                <a:tc>
                  <a:txBody>
                    <a:bodyPr/>
                    <a:lstStyle/>
                    <a:p>
                      <a:pPr algn="ctr"/>
                      <a:r>
                        <a:rPr lang="en-US" altLang="zh-HK" dirty="0">
                          <a:solidFill>
                            <a:schemeClr val="accent6">
                              <a:lumMod val="75000"/>
                            </a:schemeClr>
                          </a:solidFill>
                        </a:rPr>
                        <a:t>r</a:t>
                      </a:r>
                      <a:endParaRPr lang="zh-HK" altLang="en-US" dirty="0">
                        <a:solidFill>
                          <a:schemeClr val="accent6">
                            <a:lumMod val="75000"/>
                          </a:schemeClr>
                        </a:solidFill>
                      </a:endParaRPr>
                    </a:p>
                  </a:txBody>
                  <a:tcPr/>
                </a:tc>
                <a:tc>
                  <a:txBody>
                    <a:bodyPr/>
                    <a:lstStyle/>
                    <a:p>
                      <a:pPr algn="ctr"/>
                      <a:r>
                        <a:rPr lang="en-US" altLang="zh-HK" dirty="0"/>
                        <a:t>1</a:t>
                      </a:r>
                      <a:endParaRPr lang="zh-HK" altLang="en-US" dirty="0"/>
                    </a:p>
                  </a:txBody>
                  <a:tcPr/>
                </a:tc>
                <a:extLst>
                  <a:ext uri="{0D108BD9-81ED-4DB2-BD59-A6C34878D82A}">
                    <a16:rowId xmlns:a16="http://schemas.microsoft.com/office/drawing/2014/main" val="2609214251"/>
                  </a:ext>
                </a:extLst>
              </a:tr>
              <a:tr h="370840">
                <a:tc>
                  <a:txBody>
                    <a:bodyPr/>
                    <a:lstStyle/>
                    <a:p>
                      <a:pPr algn="ctr"/>
                      <a:r>
                        <a:rPr lang="en-US" altLang="zh-HK" dirty="0">
                          <a:solidFill>
                            <a:schemeClr val="accent6">
                              <a:lumMod val="75000"/>
                            </a:schemeClr>
                          </a:solidFill>
                        </a:rPr>
                        <a:t>s</a:t>
                      </a:r>
                      <a:endParaRPr lang="zh-HK" altLang="en-US" dirty="0">
                        <a:solidFill>
                          <a:schemeClr val="accent6">
                            <a:lumMod val="75000"/>
                          </a:schemeClr>
                        </a:solidFill>
                      </a:endParaRPr>
                    </a:p>
                  </a:txBody>
                  <a:tcPr/>
                </a:tc>
                <a:tc>
                  <a:txBody>
                    <a:bodyPr/>
                    <a:lstStyle/>
                    <a:p>
                      <a:pPr algn="ctr"/>
                      <a:r>
                        <a:rPr lang="en-US" altLang="zh-HK" dirty="0"/>
                        <a:t>1</a:t>
                      </a:r>
                      <a:endParaRPr lang="zh-HK" altLang="en-US" dirty="0"/>
                    </a:p>
                  </a:txBody>
                  <a:tcPr/>
                </a:tc>
                <a:extLst>
                  <a:ext uri="{0D108BD9-81ED-4DB2-BD59-A6C34878D82A}">
                    <a16:rowId xmlns:a16="http://schemas.microsoft.com/office/drawing/2014/main" val="1820766524"/>
                  </a:ext>
                </a:extLst>
              </a:tr>
            </a:tbl>
          </a:graphicData>
        </a:graphic>
      </p:graphicFrame>
      <p:sp>
        <p:nvSpPr>
          <p:cNvPr id="21" name="文字方塊 20">
            <a:extLst>
              <a:ext uri="{FF2B5EF4-FFF2-40B4-BE49-F238E27FC236}">
                <a16:creationId xmlns:a16="http://schemas.microsoft.com/office/drawing/2014/main" id="{7DA3F321-6207-437B-A079-269D2E3A9B9F}"/>
              </a:ext>
            </a:extLst>
          </p:cNvPr>
          <p:cNvSpPr txBox="1"/>
          <p:nvPr/>
        </p:nvSpPr>
        <p:spPr>
          <a:xfrm>
            <a:off x="1265703" y="5082749"/>
            <a:ext cx="392788" cy="369332"/>
          </a:xfrm>
          <a:prstGeom prst="rect">
            <a:avLst/>
          </a:prstGeom>
          <a:noFill/>
        </p:spPr>
        <p:txBody>
          <a:bodyPr wrap="square" rtlCol="0">
            <a:spAutoFit/>
          </a:bodyPr>
          <a:lstStyle/>
          <a:p>
            <a:r>
              <a:rPr lang="en-US" altLang="zh-HK" i="1" dirty="0"/>
              <a:t>u</a:t>
            </a:r>
            <a:endParaRPr lang="zh-HK" altLang="en-US" i="1" dirty="0"/>
          </a:p>
        </p:txBody>
      </p:sp>
      <p:sp>
        <p:nvSpPr>
          <p:cNvPr id="22" name="文字方塊 21">
            <a:extLst>
              <a:ext uri="{FF2B5EF4-FFF2-40B4-BE49-F238E27FC236}">
                <a16:creationId xmlns:a16="http://schemas.microsoft.com/office/drawing/2014/main" id="{070CE304-EB00-4B91-8BD7-75DD4A2C800F}"/>
              </a:ext>
            </a:extLst>
          </p:cNvPr>
          <p:cNvSpPr txBox="1"/>
          <p:nvPr/>
        </p:nvSpPr>
        <p:spPr>
          <a:xfrm>
            <a:off x="2111356" y="4243838"/>
            <a:ext cx="392788" cy="369332"/>
          </a:xfrm>
          <a:prstGeom prst="rect">
            <a:avLst/>
          </a:prstGeom>
          <a:noFill/>
        </p:spPr>
        <p:txBody>
          <a:bodyPr wrap="square" rtlCol="0">
            <a:spAutoFit/>
          </a:bodyPr>
          <a:lstStyle/>
          <a:p>
            <a:r>
              <a:rPr lang="en-US" altLang="zh-HK" i="1" dirty="0"/>
              <a:t>w</a:t>
            </a:r>
            <a:endParaRPr lang="zh-HK" altLang="en-US" i="1" dirty="0"/>
          </a:p>
        </p:txBody>
      </p:sp>
      <p:sp>
        <p:nvSpPr>
          <p:cNvPr id="23" name="文字方塊 22">
            <a:extLst>
              <a:ext uri="{FF2B5EF4-FFF2-40B4-BE49-F238E27FC236}">
                <a16:creationId xmlns:a16="http://schemas.microsoft.com/office/drawing/2014/main" id="{751746C2-CB8A-4FF1-B95F-293EDBD3BDD0}"/>
              </a:ext>
            </a:extLst>
          </p:cNvPr>
          <p:cNvSpPr txBox="1"/>
          <p:nvPr/>
        </p:nvSpPr>
        <p:spPr>
          <a:xfrm>
            <a:off x="2177688" y="5748670"/>
            <a:ext cx="392788" cy="369332"/>
          </a:xfrm>
          <a:prstGeom prst="rect">
            <a:avLst/>
          </a:prstGeom>
          <a:noFill/>
        </p:spPr>
        <p:txBody>
          <a:bodyPr wrap="square" rtlCol="0">
            <a:spAutoFit/>
          </a:bodyPr>
          <a:lstStyle/>
          <a:p>
            <a:r>
              <a:rPr lang="en-US" altLang="zh-HK" i="1" dirty="0"/>
              <a:t>r</a:t>
            </a:r>
            <a:endParaRPr lang="zh-HK" altLang="en-US" i="1" dirty="0"/>
          </a:p>
        </p:txBody>
      </p:sp>
      <p:sp>
        <p:nvSpPr>
          <p:cNvPr id="24" name="文字方塊 23">
            <a:extLst>
              <a:ext uri="{FF2B5EF4-FFF2-40B4-BE49-F238E27FC236}">
                <a16:creationId xmlns:a16="http://schemas.microsoft.com/office/drawing/2014/main" id="{9D825872-F31B-4585-9BEA-CD15D8FE4403}"/>
              </a:ext>
            </a:extLst>
          </p:cNvPr>
          <p:cNvSpPr txBox="1"/>
          <p:nvPr/>
        </p:nvSpPr>
        <p:spPr>
          <a:xfrm>
            <a:off x="2901434" y="5082749"/>
            <a:ext cx="392788" cy="369332"/>
          </a:xfrm>
          <a:prstGeom prst="rect">
            <a:avLst/>
          </a:prstGeom>
          <a:noFill/>
        </p:spPr>
        <p:txBody>
          <a:bodyPr wrap="square" rtlCol="0">
            <a:spAutoFit/>
          </a:bodyPr>
          <a:lstStyle/>
          <a:p>
            <a:r>
              <a:rPr lang="en-US" altLang="zh-HK" i="1" dirty="0"/>
              <a:t>s</a:t>
            </a:r>
            <a:endParaRPr lang="zh-HK" altLang="en-US" i="1" dirty="0"/>
          </a:p>
        </p:txBody>
      </p:sp>
      <mc:AlternateContent xmlns:mc="http://schemas.openxmlformats.org/markup-compatibility/2006" xmlns:a14="http://schemas.microsoft.com/office/drawing/2010/main">
        <mc:Choice Requires="a14">
          <p:sp>
            <p:nvSpPr>
              <p:cNvPr id="26" name="文字方塊 25">
                <a:extLst>
                  <a:ext uri="{FF2B5EF4-FFF2-40B4-BE49-F238E27FC236}">
                    <a16:creationId xmlns:a16="http://schemas.microsoft.com/office/drawing/2014/main" id="{37E66F21-464B-4EB3-9C6A-2C66E4A4E3E8}"/>
                  </a:ext>
                </a:extLst>
              </p:cNvPr>
              <p:cNvSpPr txBox="1"/>
              <p:nvPr/>
            </p:nvSpPr>
            <p:spPr>
              <a:xfrm>
                <a:off x="7915513" y="4393598"/>
                <a:ext cx="2514600" cy="453137"/>
              </a:xfrm>
              <a:prstGeom prst="rect">
                <a:avLst/>
              </a:prstGeom>
              <a:noFill/>
            </p:spPr>
            <p:txBody>
              <a:bodyPr wrap="square" rtlCol="0">
                <a:spAutoFit/>
              </a:bodyPr>
              <a:lstStyle/>
              <a:p>
                <a14:m>
                  <m:oMath xmlns:m="http://schemas.openxmlformats.org/officeDocument/2006/math">
                    <m:r>
                      <a:rPr lang="zh-HK" altLang="en-US" sz="2400" i="1">
                        <a:latin typeface="Cambria Math" panose="02040503050406030204" pitchFamily="18" charset="0"/>
                      </a:rPr>
                      <m:t>∆</m:t>
                    </m:r>
                    <m:d>
                      <m:dPr>
                        <m:ctrlPr>
                          <a:rPr lang="en-US" altLang="zh-HK" sz="2400" i="1">
                            <a:latin typeface="Cambria Math" panose="02040503050406030204" pitchFamily="18" charset="0"/>
                          </a:rPr>
                        </m:ctrlPr>
                      </m:dPr>
                      <m:e>
                        <m:r>
                          <a:rPr lang="en-US" altLang="zh-HK" sz="2400" i="1">
                            <a:latin typeface="Cambria Math" panose="02040503050406030204" pitchFamily="18" charset="0"/>
                          </a:rPr>
                          <m:t>𝐺</m:t>
                        </m:r>
                      </m:e>
                    </m:d>
                    <m:r>
                      <a:rPr lang="en-US" altLang="zh-HK" sz="2400" b="0" i="1" smtClean="0">
                        <a:latin typeface="Cambria Math" panose="02040503050406030204" pitchFamily="18" charset="0"/>
                      </a:rPr>
                      <m:t>=4</m:t>
                    </m:r>
                  </m:oMath>
                </a14:m>
                <a:r>
                  <a:rPr lang="en-US" altLang="zh-HK" dirty="0"/>
                  <a:t> </a:t>
                </a:r>
                <a:endParaRPr lang="zh-HK" altLang="en-US" dirty="0"/>
              </a:p>
            </p:txBody>
          </p:sp>
        </mc:Choice>
        <mc:Fallback xmlns="">
          <p:sp>
            <p:nvSpPr>
              <p:cNvPr id="26" name="文字方塊 25">
                <a:extLst>
                  <a:ext uri="{FF2B5EF4-FFF2-40B4-BE49-F238E27FC236}">
                    <a16:creationId xmlns:a16="http://schemas.microsoft.com/office/drawing/2014/main" id="{37E66F21-464B-4EB3-9C6A-2C66E4A4E3E8}"/>
                  </a:ext>
                </a:extLst>
              </p:cNvPr>
              <p:cNvSpPr txBox="1">
                <a:spLocks noRot="1" noChangeAspect="1" noMove="1" noResize="1" noEditPoints="1" noAdjustHandles="1" noChangeArrowheads="1" noChangeShapeType="1" noTextEdit="1"/>
              </p:cNvSpPr>
              <p:nvPr/>
            </p:nvSpPr>
            <p:spPr>
              <a:xfrm>
                <a:off x="7915513" y="4393598"/>
                <a:ext cx="2514600" cy="453137"/>
              </a:xfrm>
              <a:prstGeom prst="rect">
                <a:avLst/>
              </a:prstGeom>
              <a:blipFill>
                <a:blip r:embed="rId4"/>
                <a:stretch>
                  <a:fillRect l="-484"/>
                </a:stretch>
              </a:blipFill>
            </p:spPr>
            <p:txBody>
              <a:bodyPr/>
              <a:lstStyle/>
              <a:p>
                <a:r>
                  <a:rPr lang="zh-HK" altLang="en-US">
                    <a:noFill/>
                  </a:rPr>
                  <a:t> </a:t>
                </a:r>
              </a:p>
            </p:txBody>
          </p:sp>
        </mc:Fallback>
      </mc:AlternateContent>
      <p:cxnSp>
        <p:nvCxnSpPr>
          <p:cNvPr id="28" name="直線單箭頭接點 27">
            <a:extLst>
              <a:ext uri="{FF2B5EF4-FFF2-40B4-BE49-F238E27FC236}">
                <a16:creationId xmlns:a16="http://schemas.microsoft.com/office/drawing/2014/main" id="{AAD80F05-1280-470C-B86A-4F6A78D3F0DD}"/>
              </a:ext>
            </a:extLst>
          </p:cNvPr>
          <p:cNvCxnSpPr>
            <a:cxnSpLocks/>
          </p:cNvCxnSpPr>
          <p:nvPr/>
        </p:nvCxnSpPr>
        <p:spPr>
          <a:xfrm flipV="1">
            <a:off x="6753711" y="4860925"/>
            <a:ext cx="1161802" cy="8389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標題 1">
            <a:extLst>
              <a:ext uri="{FF2B5EF4-FFF2-40B4-BE49-F238E27FC236}">
                <a16:creationId xmlns:a16="http://schemas.microsoft.com/office/drawing/2014/main" id="{90D7F5D0-2620-4833-95CB-4E5EE4BDEB68}"/>
              </a:ext>
            </a:extLst>
          </p:cNvPr>
          <p:cNvSpPr>
            <a:spLocks noGrp="1"/>
          </p:cNvSpPr>
          <p:nvPr>
            <p:ph type="title"/>
          </p:nvPr>
        </p:nvSpPr>
        <p:spPr>
          <a:xfrm>
            <a:off x="926839" y="-117601"/>
            <a:ext cx="10515600" cy="1325563"/>
          </a:xfrm>
        </p:spPr>
        <p:txBody>
          <a:bodyPr/>
          <a:lstStyle/>
          <a:p>
            <a:r>
              <a:rPr lang="en-US" altLang="zh-HK" dirty="0"/>
              <a:t>Terminology</a:t>
            </a:r>
            <a:endParaRPr lang="zh-HK" altLang="en-US" dirty="0"/>
          </a:p>
        </p:txBody>
      </p:sp>
    </p:spTree>
    <p:extLst>
      <p:ext uri="{BB962C8B-B14F-4D97-AF65-F5344CB8AC3E}">
        <p14:creationId xmlns:p14="http://schemas.microsoft.com/office/powerpoint/2010/main" val="299983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a:extLst>
                  <a:ext uri="{FF2B5EF4-FFF2-40B4-BE49-F238E27FC236}">
                    <a16:creationId xmlns:a16="http://schemas.microsoft.com/office/drawing/2014/main" id="{A9B2F846-7F88-45DD-B331-7FE5315C7A73}"/>
                  </a:ext>
                </a:extLst>
              </p:cNvPr>
              <p:cNvSpPr>
                <a:spLocks noGrp="1"/>
              </p:cNvSpPr>
              <p:nvPr>
                <p:ph type="title"/>
              </p:nvPr>
            </p:nvSpPr>
            <p:spPr>
              <a:xfrm>
                <a:off x="276725" y="-164343"/>
                <a:ext cx="10872537" cy="1111568"/>
              </a:xfrm>
            </p:spPr>
            <p:txBody>
              <a:bodyPr>
                <a:noAutofit/>
              </a:bodyPr>
              <a:lstStyle/>
              <a:p>
                <a:r>
                  <a:rPr lang="en-US" altLang="zh-TW" sz="3600" dirty="0"/>
                  <a:t>Previous results </a:t>
                </a:r>
                <a:r>
                  <a:rPr lang="en-US" altLang="zh-HK" sz="3600" dirty="0"/>
                  <a:t>about the edge coloring game on trees </a:t>
                </a:r>
                <a14:m>
                  <m:oMath xmlns:m="http://schemas.openxmlformats.org/officeDocument/2006/math">
                    <m:r>
                      <a:rPr lang="en-US" altLang="zh-HK" sz="3600" i="1" dirty="0" smtClean="0">
                        <a:latin typeface="Cambria Math" panose="02040503050406030204" pitchFamily="18" charset="0"/>
                      </a:rPr>
                      <m:t>𝑇</m:t>
                    </m:r>
                  </m:oMath>
                </a14:m>
                <a:endParaRPr lang="zh-HK" altLang="en-US" sz="3600" dirty="0"/>
              </a:p>
            </p:txBody>
          </p:sp>
        </mc:Choice>
        <mc:Fallback xmlns="">
          <p:sp>
            <p:nvSpPr>
              <p:cNvPr id="2" name="標題 1">
                <a:extLst>
                  <a:ext uri="{FF2B5EF4-FFF2-40B4-BE49-F238E27FC236}">
                    <a16:creationId xmlns:a16="http://schemas.microsoft.com/office/drawing/2014/main" id="{A9B2F846-7F88-45DD-B331-7FE5315C7A73}"/>
                  </a:ext>
                </a:extLst>
              </p:cNvPr>
              <p:cNvSpPr>
                <a:spLocks noGrp="1" noRot="1" noChangeAspect="1" noMove="1" noResize="1" noEditPoints="1" noAdjustHandles="1" noChangeArrowheads="1" noChangeShapeType="1" noTextEdit="1"/>
              </p:cNvSpPr>
              <p:nvPr>
                <p:ph type="title"/>
              </p:nvPr>
            </p:nvSpPr>
            <p:spPr>
              <a:xfrm>
                <a:off x="276725" y="-164343"/>
                <a:ext cx="10872537" cy="1111568"/>
              </a:xfrm>
              <a:blipFill>
                <a:blip r:embed="rId3"/>
                <a:stretch>
                  <a:fillRect l="-1682"/>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973CDEF-2068-44A6-8F07-90BA7163925A}"/>
                  </a:ext>
                </a:extLst>
              </p:cNvPr>
              <p:cNvSpPr>
                <a:spLocks noGrp="1"/>
              </p:cNvSpPr>
              <p:nvPr>
                <p:ph idx="1"/>
              </p:nvPr>
            </p:nvSpPr>
            <p:spPr>
              <a:xfrm>
                <a:off x="593559" y="866274"/>
                <a:ext cx="11405936" cy="6129521"/>
              </a:xfrm>
            </p:spPr>
            <p:txBody>
              <a:bodyPr>
                <a:normAutofit/>
              </a:bodyPr>
              <a:lstStyle/>
              <a:p>
                <a:r>
                  <a:rPr lang="en-US" altLang="zh-HK" dirty="0">
                    <a:solidFill>
                      <a:srgbClr val="C00000"/>
                    </a:solidFill>
                  </a:rPr>
                  <a:t>Bob wins the game with </a:t>
                </a:r>
                <a14:m>
                  <m:oMath xmlns:m="http://schemas.openxmlformats.org/officeDocument/2006/math">
                    <m:r>
                      <a:rPr lang="en-US" altLang="zh-HK" dirty="0">
                        <a:solidFill>
                          <a:srgbClr val="C00000"/>
                        </a:solidFill>
                        <a:latin typeface="Cambria Math" panose="02040503050406030204" pitchFamily="18" charset="0"/>
                      </a:rPr>
                      <m:t>𝑥</m:t>
                    </m:r>
                  </m:oMath>
                </a14:m>
                <a:r>
                  <a:rPr lang="en-US" altLang="zh-HK" dirty="0">
                    <a:solidFill>
                      <a:srgbClr val="C00000"/>
                    </a:solidFill>
                  </a:rPr>
                  <a:t> colors, if </a:t>
                </a:r>
                <a14:m>
                  <m:oMath xmlns:m="http://schemas.openxmlformats.org/officeDocument/2006/math">
                    <m:r>
                      <a:rPr lang="en-US" altLang="zh-HK">
                        <a:solidFill>
                          <a:srgbClr val="C00000"/>
                        </a:solidFill>
                        <a:latin typeface="Cambria Math" panose="02040503050406030204" pitchFamily="18" charset="0"/>
                      </a:rPr>
                      <m:t>𝑥</m:t>
                    </m:r>
                    <m:r>
                      <a:rPr lang="en-US" altLang="zh-HK">
                        <a:solidFill>
                          <a:srgbClr val="C00000"/>
                        </a:solidFill>
                        <a:latin typeface="Cambria Math" panose="02040503050406030204" pitchFamily="18" charset="0"/>
                      </a:rPr>
                      <m:t>≤∆</m:t>
                    </m:r>
                    <m:d>
                      <m:dPr>
                        <m:ctrlPr>
                          <a:rPr lang="en-US" altLang="zh-HK" i="1">
                            <a:solidFill>
                              <a:srgbClr val="C00000"/>
                            </a:solidFill>
                            <a:latin typeface="Cambria Math" panose="02040503050406030204" pitchFamily="18" charset="0"/>
                          </a:rPr>
                        </m:ctrlPr>
                      </m:dPr>
                      <m:e>
                        <m:r>
                          <a:rPr lang="en-US" altLang="zh-HK">
                            <a:solidFill>
                              <a:srgbClr val="C00000"/>
                            </a:solidFill>
                            <a:latin typeface="Cambria Math" panose="02040503050406030204" pitchFamily="18" charset="0"/>
                          </a:rPr>
                          <m:t>𝑇</m:t>
                        </m:r>
                      </m:e>
                    </m:d>
                    <m:r>
                      <a:rPr lang="en-US" altLang="zh-HK">
                        <a:solidFill>
                          <a:srgbClr val="C00000"/>
                        </a:solidFill>
                        <a:latin typeface="Cambria Math" panose="02040503050406030204" pitchFamily="18" charset="0"/>
                      </a:rPr>
                      <m:t>−1</m:t>
                    </m:r>
                  </m:oMath>
                </a14:m>
                <a:r>
                  <a:rPr lang="en-US" altLang="zh-HK" dirty="0">
                    <a:solidFill>
                      <a:srgbClr val="C00000"/>
                    </a:solidFill>
                  </a:rPr>
                  <a:t> (Trivial lower bound)</a:t>
                </a:r>
              </a:p>
              <a:p>
                <a:pPr lvl="1"/>
                <a:r>
                  <a:rPr lang="en-US" altLang="zh-HK" dirty="0"/>
                  <a:t>E.g.</a:t>
                </a:r>
              </a:p>
              <a:p>
                <a:endParaRPr lang="en-US" altLang="zh-HK" dirty="0">
                  <a:solidFill>
                    <a:schemeClr val="accent6">
                      <a:lumMod val="75000"/>
                    </a:schemeClr>
                  </a:solidFill>
                </a:endParaRPr>
              </a:p>
              <a:p>
                <a:endParaRPr lang="en-US" altLang="zh-HK" dirty="0">
                  <a:solidFill>
                    <a:schemeClr val="accent6">
                      <a:lumMod val="75000"/>
                    </a:schemeClr>
                  </a:solidFill>
                </a:endParaRPr>
              </a:p>
              <a:p>
                <a:endParaRPr lang="en-US" altLang="zh-HK" dirty="0">
                  <a:solidFill>
                    <a:schemeClr val="accent6">
                      <a:lumMod val="75000"/>
                    </a:schemeClr>
                  </a:solidFill>
                </a:endParaRPr>
              </a:p>
              <a:p>
                <a:endParaRPr lang="en-US" altLang="zh-HK" dirty="0">
                  <a:solidFill>
                    <a:schemeClr val="accent6">
                      <a:lumMod val="75000"/>
                    </a:schemeClr>
                  </a:solidFill>
                </a:endParaRPr>
              </a:p>
              <a:p>
                <a:endParaRPr lang="en-US" altLang="zh-HK" dirty="0">
                  <a:solidFill>
                    <a:schemeClr val="accent6">
                      <a:lumMod val="75000"/>
                    </a:schemeClr>
                  </a:solidFill>
                </a:endParaRPr>
              </a:p>
              <a:p>
                <a:r>
                  <a:rPr lang="en-US" altLang="zh-HK" dirty="0">
                    <a:solidFill>
                      <a:schemeClr val="accent6">
                        <a:lumMod val="75000"/>
                      </a:schemeClr>
                    </a:solidFill>
                  </a:rPr>
                  <a:t>Alice wins the game with </a:t>
                </a:r>
                <a14:m>
                  <m:oMath xmlns:m="http://schemas.openxmlformats.org/officeDocument/2006/math">
                    <m:r>
                      <a:rPr lang="en-US" altLang="zh-HK" i="1">
                        <a:solidFill>
                          <a:schemeClr val="accent6">
                            <a:lumMod val="75000"/>
                          </a:schemeClr>
                        </a:solidFill>
                        <a:latin typeface="Cambria Math" panose="02040503050406030204" pitchFamily="18" charset="0"/>
                      </a:rPr>
                      <m:t>𝑥</m:t>
                    </m:r>
                    <m:r>
                      <a:rPr lang="en-US" altLang="zh-HK" i="1">
                        <a:solidFill>
                          <a:schemeClr val="accent6">
                            <a:lumMod val="75000"/>
                          </a:schemeClr>
                        </a:solidFill>
                        <a:latin typeface="Cambria Math" panose="02040503050406030204" pitchFamily="18" charset="0"/>
                      </a:rPr>
                      <m:t>+2</m:t>
                    </m:r>
                  </m:oMath>
                </a14:m>
                <a:r>
                  <a:rPr lang="zh-HK" altLang="en-US" dirty="0">
                    <a:solidFill>
                      <a:schemeClr val="accent6">
                        <a:lumMod val="75000"/>
                      </a:schemeClr>
                    </a:solidFill>
                  </a:rPr>
                  <a:t> </a:t>
                </a:r>
                <a:r>
                  <a:rPr lang="en-US" altLang="zh-HK" dirty="0">
                    <a:solidFill>
                      <a:schemeClr val="accent6">
                        <a:lumMod val="75000"/>
                      </a:schemeClr>
                    </a:solidFill>
                  </a:rPr>
                  <a:t>colors, if </a:t>
                </a:r>
                <a14:m>
                  <m:oMath xmlns:m="http://schemas.openxmlformats.org/officeDocument/2006/math">
                    <m:r>
                      <a:rPr lang="en-US" altLang="zh-HK" i="1">
                        <a:solidFill>
                          <a:schemeClr val="accent6">
                            <a:lumMod val="75000"/>
                          </a:schemeClr>
                        </a:solidFill>
                        <a:latin typeface="Cambria Math" panose="02040503050406030204" pitchFamily="18" charset="0"/>
                        <a:ea typeface="Cambria Math" panose="02040503050406030204" pitchFamily="18" charset="0"/>
                      </a:rPr>
                      <m:t>𝑥</m:t>
                    </m:r>
                    <m:r>
                      <a:rPr lang="en-US" altLang="zh-HK" i="1">
                        <a:solidFill>
                          <a:schemeClr val="accent6">
                            <a:lumMod val="75000"/>
                          </a:schemeClr>
                        </a:solidFill>
                        <a:latin typeface="Cambria Math" panose="02040503050406030204" pitchFamily="18" charset="0"/>
                        <a:ea typeface="Cambria Math" panose="02040503050406030204" pitchFamily="18" charset="0"/>
                      </a:rPr>
                      <m:t>≥∆(</m:t>
                    </m:r>
                    <m:r>
                      <a:rPr lang="en-US" altLang="zh-HK" i="1">
                        <a:solidFill>
                          <a:schemeClr val="accent6">
                            <a:lumMod val="75000"/>
                          </a:schemeClr>
                        </a:solidFill>
                        <a:latin typeface="Cambria Math" panose="02040503050406030204" pitchFamily="18" charset="0"/>
                        <a:ea typeface="Cambria Math" panose="02040503050406030204" pitchFamily="18" charset="0"/>
                      </a:rPr>
                      <m:t>𝑇</m:t>
                    </m:r>
                    <m:r>
                      <a:rPr lang="en-US" altLang="zh-HK" i="1">
                        <a:solidFill>
                          <a:schemeClr val="accent6">
                            <a:lumMod val="75000"/>
                          </a:schemeClr>
                        </a:solidFill>
                        <a:latin typeface="Cambria Math" panose="02040503050406030204" pitchFamily="18" charset="0"/>
                        <a:ea typeface="Cambria Math" panose="02040503050406030204" pitchFamily="18" charset="0"/>
                      </a:rPr>
                      <m:t>)</m:t>
                    </m:r>
                  </m:oMath>
                </a14:m>
                <a:r>
                  <a:rPr lang="en-US" altLang="zh-HK" dirty="0">
                    <a:solidFill>
                      <a:schemeClr val="accent6">
                        <a:lumMod val="75000"/>
                      </a:schemeClr>
                    </a:solidFill>
                  </a:rPr>
                  <a:t> (P. </a:t>
                </a:r>
                <a:r>
                  <a:rPr lang="en-US" altLang="zh-HK" dirty="0" err="1">
                    <a:solidFill>
                      <a:schemeClr val="accent6">
                        <a:lumMod val="75000"/>
                      </a:schemeClr>
                    </a:solidFill>
                  </a:rPr>
                  <a:t>Erdos</a:t>
                </a:r>
                <a:r>
                  <a:rPr lang="en-US" altLang="zh-HK" dirty="0">
                    <a:solidFill>
                      <a:schemeClr val="accent6">
                        <a:lumMod val="75000"/>
                      </a:schemeClr>
                    </a:solidFill>
                  </a:rPr>
                  <a:t> et al., 2004)</a:t>
                </a:r>
              </a:p>
              <a:p>
                <a:endParaRPr lang="en-US" altLang="zh-HK" dirty="0"/>
              </a:p>
              <a:p>
                <a:pPr marL="0" indent="0">
                  <a:buNone/>
                </a:pPr>
                <a:endParaRPr lang="en-US" altLang="zh-HK" dirty="0"/>
              </a:p>
              <a:p>
                <a:pPr lvl="1"/>
                <a:endParaRPr lang="en-US" altLang="zh-HK" dirty="0"/>
              </a:p>
              <a:p>
                <a:pPr lvl="1"/>
                <a:endParaRPr lang="en-US" altLang="zh-HK" dirty="0"/>
              </a:p>
            </p:txBody>
          </p:sp>
        </mc:Choice>
        <mc:Fallback xmlns="">
          <p:sp>
            <p:nvSpPr>
              <p:cNvPr id="3" name="內容版面配置區 2">
                <a:extLst>
                  <a:ext uri="{FF2B5EF4-FFF2-40B4-BE49-F238E27FC236}">
                    <a16:creationId xmlns:a16="http://schemas.microsoft.com/office/drawing/2014/main" id="{8973CDEF-2068-44A6-8F07-90BA7163925A}"/>
                  </a:ext>
                </a:extLst>
              </p:cNvPr>
              <p:cNvSpPr>
                <a:spLocks noGrp="1" noRot="1" noChangeAspect="1" noMove="1" noResize="1" noEditPoints="1" noAdjustHandles="1" noChangeArrowheads="1" noChangeShapeType="1" noTextEdit="1"/>
              </p:cNvSpPr>
              <p:nvPr>
                <p:ph idx="1"/>
              </p:nvPr>
            </p:nvSpPr>
            <p:spPr>
              <a:xfrm>
                <a:off x="593559" y="866274"/>
                <a:ext cx="11405936" cy="6129521"/>
              </a:xfrm>
              <a:blipFill>
                <a:blip r:embed="rId4"/>
                <a:stretch>
                  <a:fillRect l="-962" t="-1590"/>
                </a:stretch>
              </a:blipFill>
            </p:spPr>
            <p:txBody>
              <a:bodyPr/>
              <a:lstStyle/>
              <a:p>
                <a:r>
                  <a:rPr lang="zh-HK" altLang="en-US">
                    <a:noFill/>
                  </a:rPr>
                  <a:t> </a:t>
                </a:r>
              </a:p>
            </p:txBody>
          </p:sp>
        </mc:Fallback>
      </mc:AlternateContent>
      <p:sp>
        <p:nvSpPr>
          <p:cNvPr id="4" name="投影片編號版面配置區 3">
            <a:extLst>
              <a:ext uri="{FF2B5EF4-FFF2-40B4-BE49-F238E27FC236}">
                <a16:creationId xmlns:a16="http://schemas.microsoft.com/office/drawing/2014/main" id="{3C8F2158-0802-44CE-987B-58DF14C505D7}"/>
              </a:ext>
            </a:extLst>
          </p:cNvPr>
          <p:cNvSpPr>
            <a:spLocks noGrp="1"/>
          </p:cNvSpPr>
          <p:nvPr>
            <p:ph type="sldNum" sz="quarter" idx="12"/>
          </p:nvPr>
        </p:nvSpPr>
        <p:spPr/>
        <p:txBody>
          <a:bodyPr/>
          <a:lstStyle/>
          <a:p>
            <a:fld id="{2B5136D5-BB38-4E38-9E80-84FB33226061}" type="slidenum">
              <a:rPr lang="zh-HK" altLang="en-US" smtClean="0"/>
              <a:t>7</a:t>
            </a:fld>
            <a:endParaRPr lang="zh-HK" altLang="en-US"/>
          </a:p>
        </p:txBody>
      </p:sp>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52199F80-43D2-4E25-8C3A-9753E9995331}"/>
                  </a:ext>
                </a:extLst>
              </p:cNvPr>
              <p:cNvGraphicFramePr>
                <a:graphicFrameLocks noGrp="1"/>
              </p:cNvGraphicFramePr>
              <p:nvPr>
                <p:extLst>
                  <p:ext uri="{D42A27DB-BD31-4B8C-83A1-F6EECF244321}">
                    <p14:modId xmlns:p14="http://schemas.microsoft.com/office/powerpoint/2010/main" val="1393432258"/>
                  </p:ext>
                </p:extLst>
              </p:nvPr>
            </p:nvGraphicFramePr>
            <p:xfrm>
              <a:off x="955868" y="5249934"/>
              <a:ext cx="9982425" cy="1119564"/>
            </p:xfrm>
            <a:graphic>
              <a:graphicData uri="http://schemas.openxmlformats.org/drawingml/2006/table">
                <a:tbl>
                  <a:tblPr firstRow="1" bandRow="1">
                    <a:tableStyleId>{5940675A-B579-460E-94D1-54222C63F5DA}</a:tableStyleId>
                  </a:tblPr>
                  <a:tblGrid>
                    <a:gridCol w="1996485">
                      <a:extLst>
                        <a:ext uri="{9D8B030D-6E8A-4147-A177-3AD203B41FA5}">
                          <a16:colId xmlns:a16="http://schemas.microsoft.com/office/drawing/2014/main" val="2200075530"/>
                        </a:ext>
                      </a:extLst>
                    </a:gridCol>
                    <a:gridCol w="1996485">
                      <a:extLst>
                        <a:ext uri="{9D8B030D-6E8A-4147-A177-3AD203B41FA5}">
                          <a16:colId xmlns:a16="http://schemas.microsoft.com/office/drawing/2014/main" val="2159843540"/>
                        </a:ext>
                      </a:extLst>
                    </a:gridCol>
                    <a:gridCol w="1996485">
                      <a:extLst>
                        <a:ext uri="{9D8B030D-6E8A-4147-A177-3AD203B41FA5}">
                          <a16:colId xmlns:a16="http://schemas.microsoft.com/office/drawing/2014/main" val="1677644760"/>
                        </a:ext>
                      </a:extLst>
                    </a:gridCol>
                    <a:gridCol w="1996485">
                      <a:extLst>
                        <a:ext uri="{9D8B030D-6E8A-4147-A177-3AD203B41FA5}">
                          <a16:colId xmlns:a16="http://schemas.microsoft.com/office/drawing/2014/main" val="3072789641"/>
                        </a:ext>
                      </a:extLst>
                    </a:gridCol>
                    <a:gridCol w="1996485">
                      <a:extLst>
                        <a:ext uri="{9D8B030D-6E8A-4147-A177-3AD203B41FA5}">
                          <a16:colId xmlns:a16="http://schemas.microsoft.com/office/drawing/2014/main" val="1957312190"/>
                        </a:ext>
                      </a:extLst>
                    </a:gridCol>
                  </a:tblGrid>
                  <a:tr h="514023">
                    <a:tc>
                      <a:txBody>
                        <a:bodyPr/>
                        <a:lstStyle/>
                        <a:p>
                          <a:pPr algn="ctr"/>
                          <a:r>
                            <a:rPr lang="en-US" altLang="zh-HK" dirty="0"/>
                            <a:t>No. of colors</a:t>
                          </a:r>
                          <a:endParaRPr lang="zh-HK"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HK" b="0" i="1" smtClean="0">
                                    <a:solidFill>
                                      <a:srgbClr val="C00000"/>
                                    </a:solidFill>
                                    <a:latin typeface="Cambria Math" panose="02040503050406030204" pitchFamily="18" charset="0"/>
                                  </a:rPr>
                                  <m:t>≤</m:t>
                                </m:r>
                                <m:r>
                                  <a:rPr lang="en-US" altLang="zh-HK" i="1" smtClean="0">
                                    <a:solidFill>
                                      <a:srgbClr val="C00000"/>
                                    </a:solidFill>
                                    <a:latin typeface="Cambria Math" panose="02040503050406030204" pitchFamily="18" charset="0"/>
                                    <a:ea typeface="Cambria Math" panose="02040503050406030204" pitchFamily="18" charset="0"/>
                                  </a:rPr>
                                  <m:t>∆</m:t>
                                </m:r>
                                <m:r>
                                  <a:rPr lang="en-US" altLang="zh-HK" b="0" i="1" smtClean="0">
                                    <a:solidFill>
                                      <a:srgbClr val="C00000"/>
                                    </a:solidFill>
                                    <a:latin typeface="Cambria Math" panose="02040503050406030204" pitchFamily="18" charset="0"/>
                                  </a:rPr>
                                  <m:t>−1</m:t>
                                </m:r>
                              </m:oMath>
                            </m:oMathPara>
                          </a14:m>
                          <a:endParaRPr lang="zh-HK" altLang="en-US"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HK" i="1" smtClean="0">
                                    <a:latin typeface="Cambria Math" panose="02040503050406030204" pitchFamily="18" charset="0"/>
                                    <a:ea typeface="Cambria Math" panose="02040503050406030204" pitchFamily="18" charset="0"/>
                                  </a:rPr>
                                  <m:t>∆</m:t>
                                </m:r>
                              </m:oMath>
                            </m:oMathPara>
                          </a14:m>
                          <a:endParaRPr lang="en-US" altLang="zh-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HK" i="1" smtClean="0">
                                    <a:solidFill>
                                      <a:schemeClr val="tx1"/>
                                    </a:solidFill>
                                    <a:latin typeface="Cambria Math" panose="02040503050406030204" pitchFamily="18" charset="0"/>
                                    <a:ea typeface="Cambria Math" panose="02040503050406030204" pitchFamily="18" charset="0"/>
                                  </a:rPr>
                                  <m:t>∆</m:t>
                                </m:r>
                                <m:r>
                                  <a:rPr lang="en-US" altLang="zh-HK" b="0" i="1" smtClean="0">
                                    <a:solidFill>
                                      <a:schemeClr val="tx1"/>
                                    </a:solidFill>
                                    <a:latin typeface="Cambria Math" panose="02040503050406030204" pitchFamily="18" charset="0"/>
                                  </a:rPr>
                                  <m:t>+1</m:t>
                                </m:r>
                              </m:oMath>
                            </m:oMathPara>
                          </a14:m>
                          <a:endParaRPr lang="zh-HK" alt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HK" b="0" i="1" smtClean="0">
                                    <a:solidFill>
                                      <a:schemeClr val="accent6">
                                        <a:lumMod val="75000"/>
                                      </a:schemeClr>
                                    </a:solidFill>
                                    <a:latin typeface="Cambria Math" panose="02040503050406030204" pitchFamily="18" charset="0"/>
                                  </a:rPr>
                                  <m:t>≥</m:t>
                                </m:r>
                                <m:r>
                                  <a:rPr lang="en-US" altLang="zh-HK" i="1" smtClean="0">
                                    <a:solidFill>
                                      <a:schemeClr val="accent6">
                                        <a:lumMod val="75000"/>
                                      </a:schemeClr>
                                    </a:solidFill>
                                    <a:latin typeface="Cambria Math" panose="02040503050406030204" pitchFamily="18" charset="0"/>
                                    <a:ea typeface="Cambria Math" panose="02040503050406030204" pitchFamily="18" charset="0"/>
                                  </a:rPr>
                                  <m:t>∆</m:t>
                                </m:r>
                                <m:r>
                                  <a:rPr lang="en-US" altLang="zh-HK" b="0" i="1" smtClean="0">
                                    <a:solidFill>
                                      <a:schemeClr val="accent6">
                                        <a:lumMod val="75000"/>
                                      </a:schemeClr>
                                    </a:solidFill>
                                    <a:latin typeface="Cambria Math" panose="02040503050406030204" pitchFamily="18" charset="0"/>
                                  </a:rPr>
                                  <m:t>+2</m:t>
                                </m:r>
                              </m:oMath>
                            </m:oMathPara>
                          </a14:m>
                          <a:endParaRPr lang="zh-HK" altLang="en-US" dirty="0">
                            <a:solidFill>
                              <a:schemeClr val="accent6">
                                <a:lumMod val="75000"/>
                              </a:schemeClr>
                            </a:solidFill>
                          </a:endParaRPr>
                        </a:p>
                      </a:txBody>
                      <a:tcPr/>
                    </a:tc>
                    <a:extLst>
                      <a:ext uri="{0D108BD9-81ED-4DB2-BD59-A6C34878D82A}">
                        <a16:rowId xmlns:a16="http://schemas.microsoft.com/office/drawing/2014/main" val="991358024"/>
                      </a:ext>
                    </a:extLst>
                  </a:tr>
                  <a:tr h="605541">
                    <a:tc>
                      <a:txBody>
                        <a:bodyPr/>
                        <a:lstStyle/>
                        <a:p>
                          <a:pPr algn="ctr"/>
                          <a:r>
                            <a:rPr lang="en-US" altLang="zh-HK" dirty="0"/>
                            <a:t>Winner</a:t>
                          </a:r>
                          <a:endParaRPr lang="zh-HK" altLang="en-US" dirty="0"/>
                        </a:p>
                      </a:txBody>
                      <a:tcPr/>
                    </a:tc>
                    <a:tc>
                      <a:txBody>
                        <a:bodyPr/>
                        <a:lstStyle/>
                        <a:p>
                          <a:pPr algn="ctr"/>
                          <a:r>
                            <a:rPr lang="en-US" altLang="zh-HK" dirty="0">
                              <a:solidFill>
                                <a:srgbClr val="C00000"/>
                              </a:solidFill>
                            </a:rPr>
                            <a:t>Bob</a:t>
                          </a:r>
                          <a:endParaRPr lang="zh-HK" altLang="en-US" dirty="0">
                            <a:solidFill>
                              <a:srgbClr val="C00000"/>
                            </a:solidFill>
                          </a:endParaRPr>
                        </a:p>
                      </a:txBody>
                      <a:tcPr/>
                    </a:tc>
                    <a:tc>
                      <a:txBody>
                        <a:bodyPr/>
                        <a:lstStyle/>
                        <a:p>
                          <a:pPr algn="ctr"/>
                          <a:r>
                            <a:rPr lang="en-US" altLang="zh-HK" dirty="0"/>
                            <a:t>Alice</a:t>
                          </a:r>
                          <a:r>
                            <a:rPr lang="en-US" altLang="zh-TW" dirty="0"/>
                            <a:t>/Bob</a:t>
                          </a:r>
                          <a:endParaRPr lang="zh-HK" altLang="en-US" dirty="0"/>
                        </a:p>
                      </a:txBody>
                      <a:tcPr/>
                    </a:tc>
                    <a:tc>
                      <a:txBody>
                        <a:bodyPr/>
                        <a:lstStyle/>
                        <a:p>
                          <a:pPr algn="ctr"/>
                          <a:r>
                            <a:rPr lang="en-US" altLang="zh-HK" dirty="0">
                              <a:solidFill>
                                <a:schemeClr val="tx1"/>
                              </a:solidFill>
                            </a:rPr>
                            <a:t>?</a:t>
                          </a:r>
                          <a:endParaRPr lang="zh-HK" altLang="en-US" dirty="0">
                            <a:solidFill>
                              <a:schemeClr val="tx1"/>
                            </a:solidFill>
                          </a:endParaRPr>
                        </a:p>
                      </a:txBody>
                      <a:tcPr/>
                    </a:tc>
                    <a:tc>
                      <a:txBody>
                        <a:bodyPr/>
                        <a:lstStyle/>
                        <a:p>
                          <a:pPr algn="ctr"/>
                          <a:r>
                            <a:rPr lang="en-US" altLang="zh-HK" dirty="0">
                              <a:solidFill>
                                <a:schemeClr val="accent6">
                                  <a:lumMod val="75000"/>
                                </a:schemeClr>
                              </a:solidFill>
                            </a:rPr>
                            <a:t>Alice</a:t>
                          </a:r>
                          <a:endParaRPr lang="zh-HK" altLang="en-US" dirty="0">
                            <a:solidFill>
                              <a:schemeClr val="accent6">
                                <a:lumMod val="75000"/>
                              </a:schemeClr>
                            </a:solidFill>
                          </a:endParaRPr>
                        </a:p>
                      </a:txBody>
                      <a:tcPr/>
                    </a:tc>
                    <a:extLst>
                      <a:ext uri="{0D108BD9-81ED-4DB2-BD59-A6C34878D82A}">
                        <a16:rowId xmlns:a16="http://schemas.microsoft.com/office/drawing/2014/main" val="3443138922"/>
                      </a:ext>
                    </a:extLst>
                  </a:tr>
                </a:tbl>
              </a:graphicData>
            </a:graphic>
          </p:graphicFrame>
        </mc:Choice>
        <mc:Fallback xmlns="">
          <p:graphicFrame>
            <p:nvGraphicFramePr>
              <p:cNvPr id="6" name="表格 5">
                <a:extLst>
                  <a:ext uri="{FF2B5EF4-FFF2-40B4-BE49-F238E27FC236}">
                    <a16:creationId xmlns:a16="http://schemas.microsoft.com/office/drawing/2014/main" id="{52199F80-43D2-4E25-8C3A-9753E9995331}"/>
                  </a:ext>
                </a:extLst>
              </p:cNvPr>
              <p:cNvGraphicFramePr>
                <a:graphicFrameLocks noGrp="1"/>
              </p:cNvGraphicFramePr>
              <p:nvPr>
                <p:extLst>
                  <p:ext uri="{D42A27DB-BD31-4B8C-83A1-F6EECF244321}">
                    <p14:modId xmlns:p14="http://schemas.microsoft.com/office/powerpoint/2010/main" val="1393432258"/>
                  </p:ext>
                </p:extLst>
              </p:nvPr>
            </p:nvGraphicFramePr>
            <p:xfrm>
              <a:off x="955868" y="5249934"/>
              <a:ext cx="9982425" cy="1119564"/>
            </p:xfrm>
            <a:graphic>
              <a:graphicData uri="http://schemas.openxmlformats.org/drawingml/2006/table">
                <a:tbl>
                  <a:tblPr firstRow="1" bandRow="1">
                    <a:tableStyleId>{5940675A-B579-460E-94D1-54222C63F5DA}</a:tableStyleId>
                  </a:tblPr>
                  <a:tblGrid>
                    <a:gridCol w="1996485">
                      <a:extLst>
                        <a:ext uri="{9D8B030D-6E8A-4147-A177-3AD203B41FA5}">
                          <a16:colId xmlns:a16="http://schemas.microsoft.com/office/drawing/2014/main" val="2200075530"/>
                        </a:ext>
                      </a:extLst>
                    </a:gridCol>
                    <a:gridCol w="1996485">
                      <a:extLst>
                        <a:ext uri="{9D8B030D-6E8A-4147-A177-3AD203B41FA5}">
                          <a16:colId xmlns:a16="http://schemas.microsoft.com/office/drawing/2014/main" val="2159843540"/>
                        </a:ext>
                      </a:extLst>
                    </a:gridCol>
                    <a:gridCol w="1996485">
                      <a:extLst>
                        <a:ext uri="{9D8B030D-6E8A-4147-A177-3AD203B41FA5}">
                          <a16:colId xmlns:a16="http://schemas.microsoft.com/office/drawing/2014/main" val="1677644760"/>
                        </a:ext>
                      </a:extLst>
                    </a:gridCol>
                    <a:gridCol w="1996485">
                      <a:extLst>
                        <a:ext uri="{9D8B030D-6E8A-4147-A177-3AD203B41FA5}">
                          <a16:colId xmlns:a16="http://schemas.microsoft.com/office/drawing/2014/main" val="3072789641"/>
                        </a:ext>
                      </a:extLst>
                    </a:gridCol>
                    <a:gridCol w="1996485">
                      <a:extLst>
                        <a:ext uri="{9D8B030D-6E8A-4147-A177-3AD203B41FA5}">
                          <a16:colId xmlns:a16="http://schemas.microsoft.com/office/drawing/2014/main" val="1957312190"/>
                        </a:ext>
                      </a:extLst>
                    </a:gridCol>
                  </a:tblGrid>
                  <a:tr h="514023">
                    <a:tc>
                      <a:txBody>
                        <a:bodyPr/>
                        <a:lstStyle/>
                        <a:p>
                          <a:pPr algn="ctr"/>
                          <a:r>
                            <a:rPr lang="en-US" altLang="zh-HK" dirty="0"/>
                            <a:t>No. of colors</a:t>
                          </a:r>
                          <a:endParaRPr lang="zh-HK" altLang="en-US" dirty="0"/>
                        </a:p>
                      </a:txBody>
                      <a:tcPr/>
                    </a:tc>
                    <a:tc>
                      <a:txBody>
                        <a:bodyPr/>
                        <a:lstStyle/>
                        <a:p>
                          <a:endParaRPr lang="zh-HK"/>
                        </a:p>
                      </a:txBody>
                      <a:tcPr>
                        <a:blipFill>
                          <a:blip r:embed="rId5"/>
                          <a:stretch>
                            <a:fillRect l="-100305" t="-5952" r="-300305" b="-121429"/>
                          </a:stretch>
                        </a:blipFill>
                      </a:tcPr>
                    </a:tc>
                    <a:tc>
                      <a:txBody>
                        <a:bodyPr/>
                        <a:lstStyle/>
                        <a:p>
                          <a:endParaRPr lang="zh-HK"/>
                        </a:p>
                      </a:txBody>
                      <a:tcPr>
                        <a:blipFill>
                          <a:blip r:embed="rId5"/>
                          <a:stretch>
                            <a:fillRect l="-200917" t="-5952" r="-201223" b="-121429"/>
                          </a:stretch>
                        </a:blipFill>
                      </a:tcPr>
                    </a:tc>
                    <a:tc>
                      <a:txBody>
                        <a:bodyPr/>
                        <a:lstStyle/>
                        <a:p>
                          <a:endParaRPr lang="zh-HK"/>
                        </a:p>
                      </a:txBody>
                      <a:tcPr>
                        <a:blipFill>
                          <a:blip r:embed="rId5"/>
                          <a:stretch>
                            <a:fillRect l="-300000" t="-5952" r="-100610" b="-121429"/>
                          </a:stretch>
                        </a:blipFill>
                      </a:tcPr>
                    </a:tc>
                    <a:tc>
                      <a:txBody>
                        <a:bodyPr/>
                        <a:lstStyle/>
                        <a:p>
                          <a:endParaRPr lang="zh-HK"/>
                        </a:p>
                      </a:txBody>
                      <a:tcPr>
                        <a:blipFill>
                          <a:blip r:embed="rId5"/>
                          <a:stretch>
                            <a:fillRect l="-400000" t="-5952" r="-610" b="-121429"/>
                          </a:stretch>
                        </a:blipFill>
                      </a:tcPr>
                    </a:tc>
                    <a:extLst>
                      <a:ext uri="{0D108BD9-81ED-4DB2-BD59-A6C34878D82A}">
                        <a16:rowId xmlns:a16="http://schemas.microsoft.com/office/drawing/2014/main" val="991358024"/>
                      </a:ext>
                    </a:extLst>
                  </a:tr>
                  <a:tr h="605541">
                    <a:tc>
                      <a:txBody>
                        <a:bodyPr/>
                        <a:lstStyle/>
                        <a:p>
                          <a:pPr algn="ctr"/>
                          <a:r>
                            <a:rPr lang="en-US" altLang="zh-HK" dirty="0"/>
                            <a:t>Winner</a:t>
                          </a:r>
                          <a:endParaRPr lang="zh-HK" altLang="en-US" dirty="0"/>
                        </a:p>
                      </a:txBody>
                      <a:tcPr/>
                    </a:tc>
                    <a:tc>
                      <a:txBody>
                        <a:bodyPr/>
                        <a:lstStyle/>
                        <a:p>
                          <a:pPr algn="ctr"/>
                          <a:r>
                            <a:rPr lang="en-US" altLang="zh-HK" dirty="0">
                              <a:solidFill>
                                <a:srgbClr val="C00000"/>
                              </a:solidFill>
                            </a:rPr>
                            <a:t>Bob</a:t>
                          </a:r>
                          <a:endParaRPr lang="zh-HK" altLang="en-US" dirty="0">
                            <a:solidFill>
                              <a:srgbClr val="C00000"/>
                            </a:solidFill>
                          </a:endParaRPr>
                        </a:p>
                      </a:txBody>
                      <a:tcPr/>
                    </a:tc>
                    <a:tc>
                      <a:txBody>
                        <a:bodyPr/>
                        <a:lstStyle/>
                        <a:p>
                          <a:pPr algn="ctr"/>
                          <a:r>
                            <a:rPr lang="en-US" altLang="zh-HK" dirty="0"/>
                            <a:t>Alice</a:t>
                          </a:r>
                          <a:r>
                            <a:rPr lang="en-US" altLang="zh-TW" dirty="0"/>
                            <a:t>/Bob</a:t>
                          </a:r>
                          <a:endParaRPr lang="zh-HK" altLang="en-US" dirty="0"/>
                        </a:p>
                      </a:txBody>
                      <a:tcPr/>
                    </a:tc>
                    <a:tc>
                      <a:txBody>
                        <a:bodyPr/>
                        <a:lstStyle/>
                        <a:p>
                          <a:pPr algn="ctr"/>
                          <a:r>
                            <a:rPr lang="en-US" altLang="zh-HK" dirty="0">
                              <a:solidFill>
                                <a:schemeClr val="tx1"/>
                              </a:solidFill>
                            </a:rPr>
                            <a:t>?</a:t>
                          </a:r>
                          <a:endParaRPr lang="zh-HK" altLang="en-US" dirty="0">
                            <a:solidFill>
                              <a:schemeClr val="tx1"/>
                            </a:solidFill>
                          </a:endParaRPr>
                        </a:p>
                      </a:txBody>
                      <a:tcPr/>
                    </a:tc>
                    <a:tc>
                      <a:txBody>
                        <a:bodyPr/>
                        <a:lstStyle/>
                        <a:p>
                          <a:pPr algn="ctr"/>
                          <a:r>
                            <a:rPr lang="en-US" altLang="zh-HK" dirty="0">
                              <a:solidFill>
                                <a:schemeClr val="accent6">
                                  <a:lumMod val="75000"/>
                                </a:schemeClr>
                              </a:solidFill>
                            </a:rPr>
                            <a:t>Alice</a:t>
                          </a:r>
                          <a:endParaRPr lang="zh-HK" altLang="en-US" dirty="0">
                            <a:solidFill>
                              <a:schemeClr val="accent6">
                                <a:lumMod val="75000"/>
                              </a:schemeClr>
                            </a:solidFill>
                          </a:endParaRPr>
                        </a:p>
                      </a:txBody>
                      <a:tcPr/>
                    </a:tc>
                    <a:extLst>
                      <a:ext uri="{0D108BD9-81ED-4DB2-BD59-A6C34878D82A}">
                        <a16:rowId xmlns:a16="http://schemas.microsoft.com/office/drawing/2014/main" val="3443138922"/>
                      </a:ext>
                    </a:extLst>
                  </a:tr>
                </a:tbl>
              </a:graphicData>
            </a:graphic>
          </p:graphicFrame>
        </mc:Fallback>
      </mc:AlternateContent>
      <p:sp>
        <p:nvSpPr>
          <p:cNvPr id="8" name="橢圓 7">
            <a:extLst>
              <a:ext uri="{FF2B5EF4-FFF2-40B4-BE49-F238E27FC236}">
                <a16:creationId xmlns:a16="http://schemas.microsoft.com/office/drawing/2014/main" id="{6DD6E348-5953-4DB2-AEE3-EED9209EDF83}"/>
              </a:ext>
            </a:extLst>
          </p:cNvPr>
          <p:cNvSpPr/>
          <p:nvPr/>
        </p:nvSpPr>
        <p:spPr>
          <a:xfrm>
            <a:off x="2355869" y="2388993"/>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9" name="直線接點 8">
            <a:extLst>
              <a:ext uri="{FF2B5EF4-FFF2-40B4-BE49-F238E27FC236}">
                <a16:creationId xmlns:a16="http://schemas.microsoft.com/office/drawing/2014/main" id="{13313528-48C6-40BA-9096-6F060CD1A824}"/>
              </a:ext>
            </a:extLst>
          </p:cNvPr>
          <p:cNvCxnSpPr>
            <a:cxnSpLocks/>
            <a:stCxn id="8" idx="6"/>
          </p:cNvCxnSpPr>
          <p:nvPr/>
        </p:nvCxnSpPr>
        <p:spPr>
          <a:xfrm>
            <a:off x="2557965" y="2491698"/>
            <a:ext cx="593034" cy="9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橢圓 9">
            <a:extLst>
              <a:ext uri="{FF2B5EF4-FFF2-40B4-BE49-F238E27FC236}">
                <a16:creationId xmlns:a16="http://schemas.microsoft.com/office/drawing/2014/main" id="{58F16145-FFFD-4659-85D7-CAE95D014448}"/>
              </a:ext>
            </a:extLst>
          </p:cNvPr>
          <p:cNvSpPr/>
          <p:nvPr/>
        </p:nvSpPr>
        <p:spPr>
          <a:xfrm>
            <a:off x="3150999" y="2388993"/>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1" name="直線接點 10">
            <a:extLst>
              <a:ext uri="{FF2B5EF4-FFF2-40B4-BE49-F238E27FC236}">
                <a16:creationId xmlns:a16="http://schemas.microsoft.com/office/drawing/2014/main" id="{6FB5B9AD-5A0F-42A0-9F3D-BAA947D045BE}"/>
              </a:ext>
            </a:extLst>
          </p:cNvPr>
          <p:cNvCxnSpPr>
            <a:cxnSpLocks/>
          </p:cNvCxnSpPr>
          <p:nvPr/>
        </p:nvCxnSpPr>
        <p:spPr>
          <a:xfrm>
            <a:off x="3252047" y="1825777"/>
            <a:ext cx="0" cy="563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橢圓 11">
            <a:extLst>
              <a:ext uri="{FF2B5EF4-FFF2-40B4-BE49-F238E27FC236}">
                <a16:creationId xmlns:a16="http://schemas.microsoft.com/office/drawing/2014/main" id="{6A8BE78C-1A10-4EEF-9C2B-AABA0DA55EA6}"/>
              </a:ext>
            </a:extLst>
          </p:cNvPr>
          <p:cNvSpPr/>
          <p:nvPr/>
        </p:nvSpPr>
        <p:spPr>
          <a:xfrm>
            <a:off x="3150999" y="1620367"/>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3" name="直線接點 12">
            <a:extLst>
              <a:ext uri="{FF2B5EF4-FFF2-40B4-BE49-F238E27FC236}">
                <a16:creationId xmlns:a16="http://schemas.microsoft.com/office/drawing/2014/main" id="{5F008EB8-FBAE-451D-A5E3-C1AB0CAD3BAB}"/>
              </a:ext>
            </a:extLst>
          </p:cNvPr>
          <p:cNvCxnSpPr>
            <a:cxnSpLocks/>
          </p:cNvCxnSpPr>
          <p:nvPr/>
        </p:nvCxnSpPr>
        <p:spPr>
          <a:xfrm>
            <a:off x="3365027" y="2501637"/>
            <a:ext cx="593034" cy="9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a:extLst>
              <a:ext uri="{FF2B5EF4-FFF2-40B4-BE49-F238E27FC236}">
                <a16:creationId xmlns:a16="http://schemas.microsoft.com/office/drawing/2014/main" id="{5BA982B1-0D2C-4C3B-B4EA-F329F0426053}"/>
              </a:ext>
            </a:extLst>
          </p:cNvPr>
          <p:cNvSpPr/>
          <p:nvPr/>
        </p:nvSpPr>
        <p:spPr>
          <a:xfrm>
            <a:off x="3958061" y="2398932"/>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5" name="直線接點 14">
            <a:extLst>
              <a:ext uri="{FF2B5EF4-FFF2-40B4-BE49-F238E27FC236}">
                <a16:creationId xmlns:a16="http://schemas.microsoft.com/office/drawing/2014/main" id="{5000A4EE-08CB-487B-BAEE-2C84C6BC89B8}"/>
              </a:ext>
            </a:extLst>
          </p:cNvPr>
          <p:cNvCxnSpPr>
            <a:cxnSpLocks/>
          </p:cNvCxnSpPr>
          <p:nvPr/>
        </p:nvCxnSpPr>
        <p:spPr>
          <a:xfrm flipH="1">
            <a:off x="2871147" y="2594403"/>
            <a:ext cx="359218" cy="563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橢圓 15">
            <a:extLst>
              <a:ext uri="{FF2B5EF4-FFF2-40B4-BE49-F238E27FC236}">
                <a16:creationId xmlns:a16="http://schemas.microsoft.com/office/drawing/2014/main" id="{2B12DF69-CBF3-4A33-8126-4F870350B739}"/>
              </a:ext>
            </a:extLst>
          </p:cNvPr>
          <p:cNvSpPr/>
          <p:nvPr/>
        </p:nvSpPr>
        <p:spPr>
          <a:xfrm>
            <a:off x="2719177" y="3147680"/>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9" name="直線接點 18">
            <a:extLst>
              <a:ext uri="{FF2B5EF4-FFF2-40B4-BE49-F238E27FC236}">
                <a16:creationId xmlns:a16="http://schemas.microsoft.com/office/drawing/2014/main" id="{921CE206-DA73-4869-9602-54B8F003DB5F}"/>
              </a:ext>
            </a:extLst>
          </p:cNvPr>
          <p:cNvCxnSpPr>
            <a:cxnSpLocks/>
          </p:cNvCxnSpPr>
          <p:nvPr/>
        </p:nvCxnSpPr>
        <p:spPr>
          <a:xfrm>
            <a:off x="3332210" y="2553196"/>
            <a:ext cx="344397" cy="750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橢圓 19">
            <a:extLst>
              <a:ext uri="{FF2B5EF4-FFF2-40B4-BE49-F238E27FC236}">
                <a16:creationId xmlns:a16="http://schemas.microsoft.com/office/drawing/2014/main" id="{91F2834F-8E99-42D5-8942-558A22DE553F}"/>
              </a:ext>
            </a:extLst>
          </p:cNvPr>
          <p:cNvSpPr/>
          <p:nvPr/>
        </p:nvSpPr>
        <p:spPr>
          <a:xfrm>
            <a:off x="3605566" y="3244174"/>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mc:AlternateContent xmlns:mc="http://schemas.openxmlformats.org/markup-compatibility/2006" xmlns:a14="http://schemas.microsoft.com/office/drawing/2010/main">
        <mc:Choice Requires="a14">
          <p:sp>
            <p:nvSpPr>
              <p:cNvPr id="33" name="文字方塊 32">
                <a:extLst>
                  <a:ext uri="{FF2B5EF4-FFF2-40B4-BE49-F238E27FC236}">
                    <a16:creationId xmlns:a16="http://schemas.microsoft.com/office/drawing/2014/main" id="{B36BBAA7-C6A1-4A64-B108-8531EF730D00}"/>
                  </a:ext>
                </a:extLst>
              </p:cNvPr>
              <p:cNvSpPr txBox="1"/>
              <p:nvPr/>
            </p:nvSpPr>
            <p:spPr>
              <a:xfrm>
                <a:off x="5020887" y="1620367"/>
                <a:ext cx="3807229" cy="1938992"/>
              </a:xfrm>
              <a:prstGeom prst="rect">
                <a:avLst/>
              </a:prstGeom>
              <a:noFill/>
            </p:spPr>
            <p:txBody>
              <a:bodyPr wrap="square" rtlCol="0">
                <a:spAutoFit/>
              </a:bodyPr>
              <a:lstStyle/>
              <a:p>
                <a14:m>
                  <m:oMath xmlns:m="http://schemas.openxmlformats.org/officeDocument/2006/math">
                    <m:r>
                      <a:rPr lang="zh-HK" altLang="en-US" sz="2400" i="1" smtClean="0">
                        <a:latin typeface="Cambria Math" panose="02040503050406030204" pitchFamily="18" charset="0"/>
                      </a:rPr>
                      <m:t>∆</m:t>
                    </m:r>
                    <m:r>
                      <a:rPr lang="en-US" altLang="zh-TW" sz="2400" i="1">
                        <a:latin typeface="Cambria Math" panose="02040503050406030204" pitchFamily="18" charset="0"/>
                      </a:rPr>
                      <m:t>=</m:t>
                    </m:r>
                    <m:r>
                      <a:rPr lang="en-US" altLang="zh-TW" sz="2400" i="1" smtClean="0">
                        <a:latin typeface="Cambria Math" panose="02040503050406030204" pitchFamily="18" charset="0"/>
                      </a:rPr>
                      <m:t>5</m:t>
                    </m:r>
                  </m:oMath>
                </a14:m>
                <a:r>
                  <a:rPr lang="en-US" altLang="zh-HK" sz="2400" dirty="0"/>
                  <a:t>.</a:t>
                </a:r>
              </a:p>
              <a:p>
                <a:r>
                  <a:rPr lang="en-US" altLang="zh-TW" sz="2400" dirty="0"/>
                  <a:t>The</a:t>
                </a:r>
                <a:r>
                  <a:rPr lang="zh-TW" altLang="en-US" sz="2400" dirty="0"/>
                  <a:t> </a:t>
                </a:r>
                <a:r>
                  <a:rPr lang="en-US" altLang="zh-TW" sz="2400" dirty="0"/>
                  <a:t>5</a:t>
                </a:r>
                <a:r>
                  <a:rPr lang="zh-TW" altLang="en-US" sz="2400" dirty="0"/>
                  <a:t> </a:t>
                </a:r>
                <a:r>
                  <a:rPr lang="en-US" altLang="zh-TW" sz="2400" dirty="0"/>
                  <a:t>adjacent edges</a:t>
                </a:r>
                <a:r>
                  <a:rPr lang="zh-TW" altLang="en-US" sz="2400" dirty="0"/>
                  <a:t> </a:t>
                </a:r>
                <a:r>
                  <a:rPr lang="en-US" altLang="zh-TW" sz="2400" dirty="0"/>
                  <a:t>should</a:t>
                </a:r>
                <a:r>
                  <a:rPr lang="zh-TW" altLang="en-US" sz="2400" dirty="0"/>
                  <a:t> </a:t>
                </a:r>
                <a:r>
                  <a:rPr lang="en-US" altLang="zh-TW" sz="2400" dirty="0"/>
                  <a:t>have</a:t>
                </a:r>
                <a:r>
                  <a:rPr lang="zh-TW" altLang="en-US" sz="2400" dirty="0"/>
                  <a:t> </a:t>
                </a:r>
                <a:r>
                  <a:rPr lang="en-US" altLang="zh-TW" sz="2400" dirty="0"/>
                  <a:t>5</a:t>
                </a:r>
                <a:r>
                  <a:rPr lang="zh-TW" altLang="en-US" sz="2400" dirty="0"/>
                  <a:t> </a:t>
                </a:r>
                <a:r>
                  <a:rPr lang="en-US" altLang="zh-TW" sz="2400" dirty="0"/>
                  <a:t>different</a:t>
                </a:r>
                <a:r>
                  <a:rPr lang="zh-TW" altLang="en-US" sz="2400" dirty="0"/>
                  <a:t> </a:t>
                </a:r>
                <a:r>
                  <a:rPr lang="en-US" altLang="zh-TW" sz="2400" dirty="0"/>
                  <a:t>colors.</a:t>
                </a:r>
              </a:p>
              <a:p>
                <a:r>
                  <a:rPr lang="en-US" altLang="zh-HK" sz="2400" dirty="0"/>
                  <a:t>So they can’t be colored with 4 colors only.</a:t>
                </a:r>
                <a:endParaRPr lang="zh-HK" altLang="en-US" sz="2400" dirty="0"/>
              </a:p>
            </p:txBody>
          </p:sp>
        </mc:Choice>
        <mc:Fallback xmlns="">
          <p:sp>
            <p:nvSpPr>
              <p:cNvPr id="33" name="文字方塊 32">
                <a:extLst>
                  <a:ext uri="{FF2B5EF4-FFF2-40B4-BE49-F238E27FC236}">
                    <a16:creationId xmlns:a16="http://schemas.microsoft.com/office/drawing/2014/main" id="{B36BBAA7-C6A1-4A64-B108-8531EF730D00}"/>
                  </a:ext>
                </a:extLst>
              </p:cNvPr>
              <p:cNvSpPr txBox="1">
                <a:spLocks noRot="1" noChangeAspect="1" noMove="1" noResize="1" noEditPoints="1" noAdjustHandles="1" noChangeArrowheads="1" noChangeShapeType="1" noTextEdit="1"/>
              </p:cNvSpPr>
              <p:nvPr/>
            </p:nvSpPr>
            <p:spPr>
              <a:xfrm>
                <a:off x="5020887" y="1620367"/>
                <a:ext cx="3807229" cy="1938992"/>
              </a:xfrm>
              <a:prstGeom prst="rect">
                <a:avLst/>
              </a:prstGeom>
              <a:blipFill>
                <a:blip r:embed="rId6"/>
                <a:stretch>
                  <a:fillRect l="-2564" t="-2516" r="-1763" b="-6289"/>
                </a:stretch>
              </a:blipFill>
            </p:spPr>
            <p:txBody>
              <a:bodyPr/>
              <a:lstStyle/>
              <a:p>
                <a:r>
                  <a:rPr lang="zh-HK" altLang="en-US">
                    <a:noFill/>
                  </a:rPr>
                  <a:t> </a:t>
                </a:r>
              </a:p>
            </p:txBody>
          </p:sp>
        </mc:Fallback>
      </mc:AlternateContent>
      <p:sp>
        <p:nvSpPr>
          <p:cNvPr id="34" name="橢圓 33">
            <a:extLst>
              <a:ext uri="{FF2B5EF4-FFF2-40B4-BE49-F238E27FC236}">
                <a16:creationId xmlns:a16="http://schemas.microsoft.com/office/drawing/2014/main" id="{D526867A-763B-4B70-A0AE-962FBBA572FF}"/>
              </a:ext>
            </a:extLst>
          </p:cNvPr>
          <p:cNvSpPr/>
          <p:nvPr/>
        </p:nvSpPr>
        <p:spPr>
          <a:xfrm>
            <a:off x="1540003" y="2380228"/>
            <a:ext cx="202096" cy="205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35" name="直線接點 34">
            <a:extLst>
              <a:ext uri="{FF2B5EF4-FFF2-40B4-BE49-F238E27FC236}">
                <a16:creationId xmlns:a16="http://schemas.microsoft.com/office/drawing/2014/main" id="{C42B140F-B248-45BB-BEED-362BFBF28286}"/>
              </a:ext>
            </a:extLst>
          </p:cNvPr>
          <p:cNvCxnSpPr>
            <a:cxnSpLocks/>
          </p:cNvCxnSpPr>
          <p:nvPr/>
        </p:nvCxnSpPr>
        <p:spPr>
          <a:xfrm>
            <a:off x="1754031" y="2492872"/>
            <a:ext cx="593034" cy="9939"/>
          </a:xfrm>
          <a:prstGeom prst="line">
            <a:avLst/>
          </a:prstGeom>
        </p:spPr>
        <p:style>
          <a:lnRef idx="1">
            <a:schemeClr val="accent1"/>
          </a:lnRef>
          <a:fillRef idx="0">
            <a:schemeClr val="accent1"/>
          </a:fillRef>
          <a:effectRef idx="0">
            <a:schemeClr val="accent1"/>
          </a:effectRef>
          <a:fontRef idx="minor">
            <a:schemeClr val="tx1"/>
          </a:fontRef>
        </p:style>
      </p:cxnSp>
      <p:sp>
        <p:nvSpPr>
          <p:cNvPr id="39" name="文字方塊 38">
            <a:extLst>
              <a:ext uri="{FF2B5EF4-FFF2-40B4-BE49-F238E27FC236}">
                <a16:creationId xmlns:a16="http://schemas.microsoft.com/office/drawing/2014/main" id="{634005FE-DFF2-4B8A-8083-B008B9CE701F}"/>
              </a:ext>
            </a:extLst>
          </p:cNvPr>
          <p:cNvSpPr txBox="1"/>
          <p:nvPr/>
        </p:nvSpPr>
        <p:spPr>
          <a:xfrm>
            <a:off x="2978560" y="1814251"/>
            <a:ext cx="296724" cy="369332"/>
          </a:xfrm>
          <a:prstGeom prst="rect">
            <a:avLst/>
          </a:prstGeom>
          <a:noFill/>
        </p:spPr>
        <p:txBody>
          <a:bodyPr wrap="square" rtlCol="0">
            <a:spAutoFit/>
          </a:bodyPr>
          <a:lstStyle/>
          <a:p>
            <a:r>
              <a:rPr lang="en-US" altLang="zh-HK" dirty="0"/>
              <a:t>1</a:t>
            </a:r>
            <a:endParaRPr lang="zh-HK" altLang="en-US" dirty="0"/>
          </a:p>
        </p:txBody>
      </p:sp>
      <p:sp>
        <p:nvSpPr>
          <p:cNvPr id="40" name="文字方塊 39">
            <a:extLst>
              <a:ext uri="{FF2B5EF4-FFF2-40B4-BE49-F238E27FC236}">
                <a16:creationId xmlns:a16="http://schemas.microsoft.com/office/drawing/2014/main" id="{162C891C-102A-4BC9-BA87-339CDE30C187}"/>
              </a:ext>
            </a:extLst>
          </p:cNvPr>
          <p:cNvSpPr txBox="1"/>
          <p:nvPr/>
        </p:nvSpPr>
        <p:spPr>
          <a:xfrm>
            <a:off x="3510938" y="2122366"/>
            <a:ext cx="296724" cy="369332"/>
          </a:xfrm>
          <a:prstGeom prst="rect">
            <a:avLst/>
          </a:prstGeom>
          <a:noFill/>
        </p:spPr>
        <p:txBody>
          <a:bodyPr wrap="square" rtlCol="0">
            <a:spAutoFit/>
          </a:bodyPr>
          <a:lstStyle/>
          <a:p>
            <a:r>
              <a:rPr lang="en-US" altLang="zh-HK" dirty="0"/>
              <a:t>2</a:t>
            </a:r>
            <a:endParaRPr lang="zh-HK" altLang="en-US" dirty="0"/>
          </a:p>
        </p:txBody>
      </p:sp>
      <p:sp>
        <p:nvSpPr>
          <p:cNvPr id="41" name="文字方塊 40">
            <a:extLst>
              <a:ext uri="{FF2B5EF4-FFF2-40B4-BE49-F238E27FC236}">
                <a16:creationId xmlns:a16="http://schemas.microsoft.com/office/drawing/2014/main" id="{0CB400CE-E2DF-4D6A-B56B-585FCE9EA36C}"/>
              </a:ext>
            </a:extLst>
          </p:cNvPr>
          <p:cNvSpPr txBox="1"/>
          <p:nvPr/>
        </p:nvSpPr>
        <p:spPr>
          <a:xfrm>
            <a:off x="3543547" y="2682639"/>
            <a:ext cx="296724" cy="369332"/>
          </a:xfrm>
          <a:prstGeom prst="rect">
            <a:avLst/>
          </a:prstGeom>
          <a:noFill/>
        </p:spPr>
        <p:txBody>
          <a:bodyPr wrap="square" rtlCol="0">
            <a:spAutoFit/>
          </a:bodyPr>
          <a:lstStyle/>
          <a:p>
            <a:r>
              <a:rPr lang="en-US" altLang="zh-HK" dirty="0"/>
              <a:t>3</a:t>
            </a:r>
            <a:endParaRPr lang="zh-HK" altLang="en-US" dirty="0"/>
          </a:p>
        </p:txBody>
      </p:sp>
      <p:sp>
        <p:nvSpPr>
          <p:cNvPr id="42" name="文字方塊 41">
            <a:extLst>
              <a:ext uri="{FF2B5EF4-FFF2-40B4-BE49-F238E27FC236}">
                <a16:creationId xmlns:a16="http://schemas.microsoft.com/office/drawing/2014/main" id="{29B991CA-9E8F-4BF8-81E9-F1EBE4274D05}"/>
              </a:ext>
            </a:extLst>
          </p:cNvPr>
          <p:cNvSpPr txBox="1"/>
          <p:nvPr/>
        </p:nvSpPr>
        <p:spPr>
          <a:xfrm>
            <a:off x="2713015" y="2682639"/>
            <a:ext cx="296724" cy="369332"/>
          </a:xfrm>
          <a:prstGeom prst="rect">
            <a:avLst/>
          </a:prstGeom>
          <a:noFill/>
        </p:spPr>
        <p:txBody>
          <a:bodyPr wrap="square" rtlCol="0">
            <a:spAutoFit/>
          </a:bodyPr>
          <a:lstStyle/>
          <a:p>
            <a:r>
              <a:rPr lang="en-US" altLang="zh-HK" dirty="0"/>
              <a:t>4</a:t>
            </a:r>
            <a:endParaRPr lang="zh-HK" altLang="en-US" dirty="0"/>
          </a:p>
        </p:txBody>
      </p:sp>
      <p:sp>
        <p:nvSpPr>
          <p:cNvPr id="43" name="文字方塊 42">
            <a:extLst>
              <a:ext uri="{FF2B5EF4-FFF2-40B4-BE49-F238E27FC236}">
                <a16:creationId xmlns:a16="http://schemas.microsoft.com/office/drawing/2014/main" id="{3DEE45A5-0DC1-42B1-8E14-A697166A5FAF}"/>
              </a:ext>
            </a:extLst>
          </p:cNvPr>
          <p:cNvSpPr txBox="1"/>
          <p:nvPr/>
        </p:nvSpPr>
        <p:spPr>
          <a:xfrm>
            <a:off x="2614497" y="2151414"/>
            <a:ext cx="296724" cy="369332"/>
          </a:xfrm>
          <a:prstGeom prst="rect">
            <a:avLst/>
          </a:prstGeom>
          <a:noFill/>
        </p:spPr>
        <p:txBody>
          <a:bodyPr wrap="square" rtlCol="0">
            <a:spAutoFit/>
          </a:bodyPr>
          <a:lstStyle/>
          <a:p>
            <a:r>
              <a:rPr lang="en-US" altLang="zh-HK" dirty="0"/>
              <a:t>5</a:t>
            </a:r>
            <a:endParaRPr lang="zh-HK" altLang="en-US" dirty="0"/>
          </a:p>
        </p:txBody>
      </p:sp>
    </p:spTree>
    <p:extLst>
      <p:ext uri="{BB962C8B-B14F-4D97-AF65-F5344CB8AC3E}">
        <p14:creationId xmlns:p14="http://schemas.microsoft.com/office/powerpoint/2010/main" val="45114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CE37EF3-D9F0-4CC6-A3F3-0DFD922BFAAA}"/>
                  </a:ext>
                </a:extLst>
              </p:cNvPr>
              <p:cNvSpPr>
                <a:spLocks noGrp="1"/>
              </p:cNvSpPr>
              <p:nvPr>
                <p:ph idx="1"/>
              </p:nvPr>
            </p:nvSpPr>
            <p:spPr>
              <a:xfrm>
                <a:off x="838200" y="182879"/>
                <a:ext cx="11353800" cy="6675121"/>
              </a:xfrm>
            </p:spPr>
            <p:txBody>
              <a:bodyPr>
                <a:normAutofit/>
              </a:bodyPr>
              <a:lstStyle/>
              <a:p>
                <a14:m>
                  <m:oMath xmlns:m="http://schemas.openxmlformats.org/officeDocument/2006/math">
                    <m:r>
                      <a:rPr lang="en-US" altLang="zh-HK" i="1" smtClean="0">
                        <a:latin typeface="Cambria Math" panose="02040503050406030204" pitchFamily="18" charset="0"/>
                        <a:ea typeface="Cambria Math" panose="02040503050406030204" pitchFamily="18" charset="0"/>
                      </a:rPr>
                      <m:t>∆</m:t>
                    </m:r>
                    <m:r>
                      <a:rPr lang="en-US" altLang="zh-HK" b="0" i="1" smtClean="0">
                        <a:latin typeface="Cambria Math" panose="02040503050406030204" pitchFamily="18" charset="0"/>
                        <a:ea typeface="Cambria Math" panose="02040503050406030204" pitchFamily="18" charset="0"/>
                      </a:rPr>
                      <m:t>(</m:t>
                    </m:r>
                    <m:r>
                      <a:rPr lang="en-US" altLang="zh-HK" b="0" i="1" smtClean="0">
                        <a:latin typeface="Cambria Math" panose="02040503050406030204" pitchFamily="18" charset="0"/>
                        <a:ea typeface="Cambria Math" panose="02040503050406030204" pitchFamily="18" charset="0"/>
                      </a:rPr>
                      <m:t>𝑇</m:t>
                    </m:r>
                    <m:r>
                      <a:rPr lang="en-US" altLang="zh-HK" b="0" i="1" smtClean="0">
                        <a:latin typeface="Cambria Math" panose="02040503050406030204" pitchFamily="18" charset="0"/>
                        <a:ea typeface="Cambria Math" panose="02040503050406030204" pitchFamily="18" charset="0"/>
                      </a:rPr>
                      <m:t>)≠4</m:t>
                    </m:r>
                  </m:oMath>
                </a14:m>
                <a:r>
                  <a:rPr lang="en-US" altLang="zh-HK" dirty="0"/>
                  <a:t> </a:t>
                </a:r>
              </a:p>
              <a:p>
                <a:pPr lvl="1"/>
                <a:r>
                  <a:rPr lang="en-US" altLang="zh-HK" dirty="0">
                    <a:solidFill>
                      <a:srgbClr val="7030A0"/>
                    </a:solidFill>
                  </a:rPr>
                  <a:t>Alice wins the game w</a:t>
                </a:r>
                <a14:m>
                  <m:oMath xmlns:m="http://schemas.openxmlformats.org/officeDocument/2006/math">
                    <m:r>
                      <m:rPr>
                        <m:sty m:val="p"/>
                      </m:rPr>
                      <a:rPr lang="en-US" altLang="zh-HK">
                        <a:solidFill>
                          <a:srgbClr val="7030A0"/>
                        </a:solidFill>
                        <a:latin typeface="Cambria Math" panose="02040503050406030204" pitchFamily="18" charset="0"/>
                        <a:ea typeface="Cambria Math" panose="02040503050406030204" pitchFamily="18" charset="0"/>
                      </a:rPr>
                      <m:t>ith</m:t>
                    </m:r>
                    <m:r>
                      <a:rPr lang="en-US" altLang="zh-HK">
                        <a:solidFill>
                          <a:srgbClr val="7030A0"/>
                        </a:solidFill>
                        <a:latin typeface="Cambria Math" panose="02040503050406030204" pitchFamily="18" charset="0"/>
                        <a:ea typeface="Cambria Math" panose="02040503050406030204" pitchFamily="18" charset="0"/>
                      </a:rPr>
                      <m:t> </m:t>
                    </m:r>
                    <m:r>
                      <a:rPr lang="en-US" altLang="zh-HK" i="1">
                        <a:solidFill>
                          <a:srgbClr val="7030A0"/>
                        </a:solidFill>
                        <a:latin typeface="Cambria Math" panose="02040503050406030204" pitchFamily="18" charset="0"/>
                        <a:ea typeface="Cambria Math" panose="02040503050406030204" pitchFamily="18" charset="0"/>
                      </a:rPr>
                      <m:t>∆(</m:t>
                    </m:r>
                    <m:r>
                      <a:rPr lang="en-US" altLang="zh-HK" i="1">
                        <a:solidFill>
                          <a:srgbClr val="7030A0"/>
                        </a:solidFill>
                        <a:latin typeface="Cambria Math" panose="02040503050406030204" pitchFamily="18" charset="0"/>
                        <a:ea typeface="Cambria Math" panose="02040503050406030204" pitchFamily="18" charset="0"/>
                      </a:rPr>
                      <m:t>𝑇</m:t>
                    </m:r>
                    <m:r>
                      <a:rPr lang="en-US" altLang="zh-HK" i="1">
                        <a:solidFill>
                          <a:srgbClr val="7030A0"/>
                        </a:solidFill>
                        <a:latin typeface="Cambria Math" panose="02040503050406030204" pitchFamily="18" charset="0"/>
                        <a:ea typeface="Cambria Math" panose="02040503050406030204" pitchFamily="18" charset="0"/>
                      </a:rPr>
                      <m:t>)+1</m:t>
                    </m:r>
                  </m:oMath>
                </a14:m>
                <a:r>
                  <a:rPr lang="zh-HK" altLang="en-US" dirty="0">
                    <a:solidFill>
                      <a:srgbClr val="7030A0"/>
                    </a:solidFill>
                  </a:rPr>
                  <a:t> </a:t>
                </a:r>
                <a:r>
                  <a:rPr lang="en-US" altLang="zh-HK" dirty="0">
                    <a:solidFill>
                      <a:srgbClr val="7030A0"/>
                    </a:solidFill>
                  </a:rPr>
                  <a:t>colors, w</a:t>
                </a:r>
                <a14:m>
                  <m:oMath xmlns:m="http://schemas.openxmlformats.org/officeDocument/2006/math">
                    <m:r>
                      <m:rPr>
                        <m:sty m:val="p"/>
                      </m:rPr>
                      <a:rPr lang="en-US" altLang="zh-HK">
                        <a:solidFill>
                          <a:srgbClr val="7030A0"/>
                        </a:solidFill>
                        <a:latin typeface="Cambria Math" panose="02040503050406030204" pitchFamily="18" charset="0"/>
                        <a:ea typeface="Cambria Math" panose="02040503050406030204" pitchFamily="18" charset="0"/>
                      </a:rPr>
                      <m:t>hen</m:t>
                    </m:r>
                    <m:r>
                      <a:rPr lang="en-US" altLang="zh-HK">
                        <a:solidFill>
                          <a:srgbClr val="7030A0"/>
                        </a:solidFill>
                        <a:latin typeface="Cambria Math" panose="02040503050406030204" pitchFamily="18" charset="0"/>
                        <a:ea typeface="Cambria Math" panose="02040503050406030204" pitchFamily="18" charset="0"/>
                      </a:rPr>
                      <m:t> </m:t>
                    </m:r>
                    <m:r>
                      <m:rPr>
                        <m:sty m:val="p"/>
                      </m:rPr>
                      <a:rPr lang="el-GR" altLang="zh-HK" i="1">
                        <a:solidFill>
                          <a:srgbClr val="7030A0"/>
                        </a:solidFill>
                        <a:latin typeface="Cambria Math" panose="02040503050406030204" pitchFamily="18" charset="0"/>
                        <a:ea typeface="Cambria Math" panose="02040503050406030204" pitchFamily="18" charset="0"/>
                      </a:rPr>
                      <m:t>Δ</m:t>
                    </m:r>
                    <m:r>
                      <a:rPr lang="en-US" altLang="zh-HK" i="1">
                        <a:solidFill>
                          <a:srgbClr val="7030A0"/>
                        </a:solidFill>
                        <a:latin typeface="Cambria Math" panose="02040503050406030204" pitchFamily="18" charset="0"/>
                        <a:ea typeface="Cambria Math" panose="02040503050406030204" pitchFamily="18" charset="0"/>
                      </a:rPr>
                      <m:t>(</m:t>
                    </m:r>
                    <m:r>
                      <a:rPr lang="en-US" altLang="zh-HK" i="1">
                        <a:solidFill>
                          <a:srgbClr val="7030A0"/>
                        </a:solidFill>
                        <a:latin typeface="Cambria Math" panose="02040503050406030204" pitchFamily="18" charset="0"/>
                        <a:ea typeface="Cambria Math" panose="02040503050406030204" pitchFamily="18" charset="0"/>
                      </a:rPr>
                      <m:t>𝑇</m:t>
                    </m:r>
                    <m:r>
                      <a:rPr lang="en-US" altLang="zh-HK" i="1">
                        <a:solidFill>
                          <a:srgbClr val="7030A0"/>
                        </a:solidFill>
                        <a:latin typeface="Cambria Math" panose="02040503050406030204" pitchFamily="18" charset="0"/>
                        <a:ea typeface="Cambria Math" panose="02040503050406030204" pitchFamily="18" charset="0"/>
                      </a:rPr>
                      <m:t>)≠4</m:t>
                    </m:r>
                  </m:oMath>
                </a14:m>
                <a:r>
                  <a:rPr lang="zh-HK" altLang="en-US" dirty="0">
                    <a:solidFill>
                      <a:srgbClr val="7030A0"/>
                    </a:solidFill>
                  </a:rPr>
                  <a:t>  </a:t>
                </a:r>
                <a:br>
                  <a:rPr lang="en-US" altLang="zh-HK" dirty="0">
                    <a:solidFill>
                      <a:srgbClr val="7030A0"/>
                    </a:solidFill>
                  </a:rPr>
                </a:br>
                <a:r>
                  <a:rPr lang="en-US" altLang="zh-HK" dirty="0">
                    <a:solidFill>
                      <a:srgbClr val="7030A0"/>
                    </a:solidFill>
                  </a:rPr>
                  <a:t>(S. D. Andres, 2003 &amp; 2006)</a:t>
                </a:r>
              </a:p>
              <a:p>
                <a:endParaRPr lang="en-US" altLang="zh-HK" i="1" dirty="0">
                  <a:latin typeface="Cambria Math" panose="02040503050406030204" pitchFamily="18" charset="0"/>
                  <a:ea typeface="Cambria Math" panose="02040503050406030204" pitchFamily="18" charset="0"/>
                </a:endParaRPr>
              </a:p>
              <a:p>
                <a:pPr marL="457200" lvl="1" indent="0">
                  <a:buNone/>
                </a:pPr>
                <a:endParaRPr lang="en-US" altLang="zh-HK" dirty="0"/>
              </a:p>
              <a:p>
                <a:pPr lvl="1"/>
                <a:r>
                  <a:rPr lang="en-US" altLang="zh-HK" dirty="0"/>
                  <a:t>The winners Alice are always consecutive</a:t>
                </a:r>
                <a:br>
                  <a:rPr lang="en-US" altLang="zh-HK" dirty="0"/>
                </a:br>
                <a14:m>
                  <m:oMath xmlns:m="http://schemas.openxmlformats.org/officeDocument/2006/math">
                    <m:r>
                      <a:rPr lang="en-US" altLang="zh-HK" i="1" smtClean="0">
                        <a:latin typeface="Cambria Math" panose="02040503050406030204" pitchFamily="18" charset="0"/>
                        <a:ea typeface="Cambria Math" panose="02040503050406030204" pitchFamily="18" charset="0"/>
                      </a:rPr>
                      <m:t>⇒</m:t>
                    </m:r>
                  </m:oMath>
                </a14:m>
                <a:r>
                  <a:rPr lang="en-US" altLang="zh-HK" dirty="0"/>
                  <a:t> if Alice wins with some number of colors, she also wins with an additional color</a:t>
                </a:r>
                <a:br>
                  <a:rPr lang="en-US" altLang="zh-HK" dirty="0"/>
                </a:br>
                <a:r>
                  <a:rPr lang="en-US" altLang="zh-HK" dirty="0"/>
                  <a:t>	 e.g. wins with </a:t>
                </a:r>
                <a14:m>
                  <m:oMath xmlns:m="http://schemas.openxmlformats.org/officeDocument/2006/math">
                    <m:r>
                      <a:rPr lang="en-US" altLang="zh-HK" i="1" smtClean="0">
                        <a:latin typeface="Cambria Math" panose="02040503050406030204" pitchFamily="18" charset="0"/>
                        <a:ea typeface="Cambria Math" panose="02040503050406030204" pitchFamily="18" charset="0"/>
                      </a:rPr>
                      <m:t>∆</m:t>
                    </m:r>
                    <m:r>
                      <a:rPr lang="en-US" altLang="zh-HK" b="0" i="1" smtClean="0">
                        <a:latin typeface="Cambria Math" panose="02040503050406030204" pitchFamily="18" charset="0"/>
                        <a:ea typeface="Cambria Math" panose="02040503050406030204" pitchFamily="18" charset="0"/>
                      </a:rPr>
                      <m:t>+1</m:t>
                    </m:r>
                  </m:oMath>
                </a14:m>
                <a:r>
                  <a:rPr lang="en-US" altLang="zh-HK" dirty="0"/>
                  <a:t> colors, also wins with </a:t>
                </a:r>
                <a14:m>
                  <m:oMath xmlns:m="http://schemas.openxmlformats.org/officeDocument/2006/math">
                    <m:r>
                      <a:rPr lang="en-US" altLang="zh-HK" i="1" smtClean="0">
                        <a:latin typeface="Cambria Math" panose="02040503050406030204" pitchFamily="18" charset="0"/>
                        <a:ea typeface="Cambria Math" panose="02040503050406030204" pitchFamily="18" charset="0"/>
                      </a:rPr>
                      <m:t>∆</m:t>
                    </m:r>
                    <m:r>
                      <a:rPr lang="en-US" altLang="zh-HK" b="0" i="1" smtClean="0">
                        <a:latin typeface="Cambria Math" panose="02040503050406030204" pitchFamily="18" charset="0"/>
                        <a:ea typeface="Cambria Math" panose="02040503050406030204" pitchFamily="18" charset="0"/>
                      </a:rPr>
                      <m:t>+2</m:t>
                    </m:r>
                  </m:oMath>
                </a14:m>
                <a:r>
                  <a:rPr lang="en-US" altLang="zh-HK" dirty="0"/>
                  <a:t> colors</a:t>
                </a:r>
                <a:br>
                  <a:rPr lang="en-US" altLang="zh-HK" dirty="0"/>
                </a:br>
                <a14:m>
                  <m:oMath xmlns:m="http://schemas.openxmlformats.org/officeDocument/2006/math">
                    <m:r>
                      <a:rPr lang="en-US" altLang="zh-HK" i="1" smtClean="0">
                        <a:latin typeface="Cambria Math" panose="02040503050406030204" pitchFamily="18" charset="0"/>
                        <a:ea typeface="Cambria Math" panose="02040503050406030204" pitchFamily="18" charset="0"/>
                      </a:rPr>
                      <m:t>⇒</m:t>
                    </m:r>
                  </m:oMath>
                </a14:m>
                <a:r>
                  <a:rPr lang="en-US" altLang="zh-HK" dirty="0"/>
                  <a:t> the conjecture is true when </a:t>
                </a:r>
                <a14:m>
                  <m:oMath xmlns:m="http://schemas.openxmlformats.org/officeDocument/2006/math">
                    <m:r>
                      <m:rPr>
                        <m:sty m:val="p"/>
                      </m:rPr>
                      <a:rPr lang="el-GR" altLang="zh-HK" i="1">
                        <a:latin typeface="Cambria Math" panose="02040503050406030204" pitchFamily="18" charset="0"/>
                        <a:ea typeface="Cambria Math" panose="02040503050406030204" pitchFamily="18" charset="0"/>
                      </a:rPr>
                      <m:t>Δ</m:t>
                    </m:r>
                    <m:r>
                      <a:rPr lang="el-GR" altLang="zh-HK" i="1">
                        <a:latin typeface="Cambria Math" panose="02040503050406030204" pitchFamily="18" charset="0"/>
                        <a:ea typeface="Cambria Math" panose="02040503050406030204" pitchFamily="18" charset="0"/>
                      </a:rPr>
                      <m:t>≠4</m:t>
                    </m:r>
                  </m:oMath>
                </a14:m>
                <a:endParaRPr lang="en-US" altLang="zh-HK" i="1" dirty="0">
                  <a:latin typeface="Cambria Math" panose="02040503050406030204" pitchFamily="18" charset="0"/>
                  <a:ea typeface="Cambria Math" panose="02040503050406030204" pitchFamily="18" charset="0"/>
                </a:endParaRPr>
              </a:p>
              <a:p>
                <a14:m>
                  <m:oMath xmlns:m="http://schemas.openxmlformats.org/officeDocument/2006/math">
                    <m:r>
                      <a:rPr lang="en-US" altLang="zh-HK" i="1" smtClean="0">
                        <a:latin typeface="Cambria Math" panose="02040503050406030204" pitchFamily="18" charset="0"/>
                        <a:ea typeface="Cambria Math" panose="02040503050406030204" pitchFamily="18" charset="0"/>
                      </a:rPr>
                      <m:t>∆</m:t>
                    </m:r>
                    <m:d>
                      <m:dPr>
                        <m:ctrlPr>
                          <a:rPr lang="en-US" altLang="zh-HK" b="0" i="1" smtClean="0">
                            <a:latin typeface="Cambria Math" panose="02040503050406030204" pitchFamily="18" charset="0"/>
                            <a:ea typeface="Cambria Math" panose="02040503050406030204" pitchFamily="18" charset="0"/>
                          </a:rPr>
                        </m:ctrlPr>
                      </m:dPr>
                      <m:e>
                        <m:r>
                          <a:rPr lang="en-US" altLang="zh-HK" b="0" i="1" smtClean="0">
                            <a:latin typeface="Cambria Math" panose="02040503050406030204" pitchFamily="18" charset="0"/>
                            <a:ea typeface="Cambria Math" panose="02040503050406030204" pitchFamily="18" charset="0"/>
                          </a:rPr>
                          <m:t>𝑇</m:t>
                        </m:r>
                      </m:e>
                    </m:d>
                    <m:r>
                      <a:rPr lang="en-US" altLang="zh-HK" b="0" i="1" smtClean="0">
                        <a:latin typeface="Cambria Math" panose="02040503050406030204" pitchFamily="18" charset="0"/>
                        <a:ea typeface="Cambria Math" panose="02040503050406030204" pitchFamily="18" charset="0"/>
                      </a:rPr>
                      <m:t>=4</m:t>
                    </m:r>
                  </m:oMath>
                </a14:m>
                <a:endParaRPr lang="en-US" altLang="zh-HK" dirty="0"/>
              </a:p>
              <a:p>
                <a:pPr lvl="1"/>
                <a:r>
                  <a:rPr lang="en-US" altLang="zh-TW" dirty="0"/>
                  <a:t>Open problem (and also my current PhD research problem): </a:t>
                </a:r>
                <a:br>
                  <a:rPr lang="en-US" altLang="zh-TW" dirty="0"/>
                </a:br>
                <a:r>
                  <a:rPr lang="en-US" altLang="zh-HK" dirty="0">
                    <a:solidFill>
                      <a:schemeClr val="tx1"/>
                    </a:solidFill>
                  </a:rPr>
                  <a:t>Can Alice win the game w</a:t>
                </a:r>
                <a14:m>
                  <m:oMath xmlns:m="http://schemas.openxmlformats.org/officeDocument/2006/math">
                    <m:r>
                      <m:rPr>
                        <m:sty m:val="p"/>
                      </m:rPr>
                      <a:rPr lang="en-US" altLang="zh-HK">
                        <a:solidFill>
                          <a:schemeClr val="tx1"/>
                        </a:solidFill>
                        <a:latin typeface="Cambria Math" panose="02040503050406030204" pitchFamily="18" charset="0"/>
                        <a:ea typeface="Cambria Math" panose="02040503050406030204" pitchFamily="18" charset="0"/>
                      </a:rPr>
                      <m:t>ith</m:t>
                    </m:r>
                    <m:r>
                      <a:rPr lang="en-US" altLang="zh-HK">
                        <a:solidFill>
                          <a:schemeClr val="tx1"/>
                        </a:solidFill>
                        <a:latin typeface="Cambria Math" panose="02040503050406030204" pitchFamily="18" charset="0"/>
                        <a:ea typeface="Cambria Math" panose="02040503050406030204" pitchFamily="18" charset="0"/>
                      </a:rPr>
                      <m:t> </m:t>
                    </m:r>
                    <m:r>
                      <a:rPr lang="en-US" altLang="zh-HK" i="1">
                        <a:solidFill>
                          <a:schemeClr val="tx1"/>
                        </a:solidFill>
                        <a:latin typeface="Cambria Math" panose="02040503050406030204" pitchFamily="18" charset="0"/>
                        <a:ea typeface="Cambria Math" panose="02040503050406030204" pitchFamily="18" charset="0"/>
                      </a:rPr>
                      <m:t>∆(</m:t>
                    </m:r>
                    <m:r>
                      <a:rPr lang="en-US" altLang="zh-HK" i="1">
                        <a:solidFill>
                          <a:schemeClr val="tx1"/>
                        </a:solidFill>
                        <a:latin typeface="Cambria Math" panose="02040503050406030204" pitchFamily="18" charset="0"/>
                        <a:ea typeface="Cambria Math" panose="02040503050406030204" pitchFamily="18" charset="0"/>
                      </a:rPr>
                      <m:t>𝑇</m:t>
                    </m:r>
                    <m:r>
                      <a:rPr lang="en-US" altLang="zh-HK" i="1">
                        <a:solidFill>
                          <a:schemeClr val="tx1"/>
                        </a:solidFill>
                        <a:latin typeface="Cambria Math" panose="02040503050406030204" pitchFamily="18" charset="0"/>
                        <a:ea typeface="Cambria Math" panose="02040503050406030204" pitchFamily="18" charset="0"/>
                      </a:rPr>
                      <m:t>)+1</m:t>
                    </m:r>
                  </m:oMath>
                </a14:m>
                <a:r>
                  <a:rPr lang="zh-HK" altLang="en-US" dirty="0">
                    <a:solidFill>
                      <a:schemeClr val="tx1"/>
                    </a:solidFill>
                  </a:rPr>
                  <a:t> </a:t>
                </a:r>
                <a:r>
                  <a:rPr lang="en-US" altLang="zh-HK" dirty="0">
                    <a:solidFill>
                      <a:schemeClr val="tx1"/>
                    </a:solidFill>
                  </a:rPr>
                  <a:t>(=5)</a:t>
                </a:r>
                <a:r>
                  <a:rPr lang="zh-HK" altLang="en-US" dirty="0">
                    <a:solidFill>
                      <a:schemeClr val="tx1"/>
                    </a:solidFill>
                  </a:rPr>
                  <a:t> </a:t>
                </a:r>
                <a:r>
                  <a:rPr lang="en-US" altLang="zh-HK" dirty="0">
                    <a:solidFill>
                      <a:schemeClr val="tx1"/>
                    </a:solidFill>
                  </a:rPr>
                  <a:t>colors, w</a:t>
                </a:r>
                <a14:m>
                  <m:oMath xmlns:m="http://schemas.openxmlformats.org/officeDocument/2006/math">
                    <m:r>
                      <m:rPr>
                        <m:sty m:val="p"/>
                      </m:rPr>
                      <a:rPr lang="en-US" altLang="zh-HK">
                        <a:solidFill>
                          <a:schemeClr val="tx1"/>
                        </a:solidFill>
                        <a:latin typeface="Cambria Math" panose="02040503050406030204" pitchFamily="18" charset="0"/>
                        <a:ea typeface="Cambria Math" panose="02040503050406030204" pitchFamily="18" charset="0"/>
                      </a:rPr>
                      <m:t>hen</m:t>
                    </m:r>
                    <m:r>
                      <a:rPr lang="en-US" altLang="zh-HK">
                        <a:solidFill>
                          <a:schemeClr val="tx1"/>
                        </a:solidFill>
                        <a:latin typeface="Cambria Math" panose="02040503050406030204" pitchFamily="18" charset="0"/>
                        <a:ea typeface="Cambria Math" panose="02040503050406030204" pitchFamily="18" charset="0"/>
                      </a:rPr>
                      <m:t> </m:t>
                    </m:r>
                    <m:r>
                      <m:rPr>
                        <m:sty m:val="p"/>
                      </m:rPr>
                      <a:rPr lang="el-GR" altLang="zh-HK" i="1">
                        <a:solidFill>
                          <a:schemeClr val="tx1"/>
                        </a:solidFill>
                        <a:latin typeface="Cambria Math" panose="02040503050406030204" pitchFamily="18" charset="0"/>
                        <a:ea typeface="Cambria Math" panose="02040503050406030204" pitchFamily="18" charset="0"/>
                      </a:rPr>
                      <m:t>Δ</m:t>
                    </m:r>
                    <m:d>
                      <m:dPr>
                        <m:ctrlPr>
                          <a:rPr lang="en-US" altLang="zh-HK" i="1">
                            <a:solidFill>
                              <a:schemeClr val="tx1"/>
                            </a:solidFill>
                            <a:latin typeface="Cambria Math" panose="02040503050406030204" pitchFamily="18" charset="0"/>
                            <a:ea typeface="Cambria Math" panose="02040503050406030204" pitchFamily="18" charset="0"/>
                          </a:rPr>
                        </m:ctrlPr>
                      </m:dPr>
                      <m:e>
                        <m:r>
                          <a:rPr lang="en-US" altLang="zh-HK" i="1">
                            <a:solidFill>
                              <a:schemeClr val="tx1"/>
                            </a:solidFill>
                            <a:latin typeface="Cambria Math" panose="02040503050406030204" pitchFamily="18" charset="0"/>
                            <a:ea typeface="Cambria Math" panose="02040503050406030204" pitchFamily="18" charset="0"/>
                          </a:rPr>
                          <m:t>𝑇</m:t>
                        </m:r>
                      </m:e>
                    </m:d>
                    <m:r>
                      <a:rPr lang="en-US" altLang="zh-HK" b="0" i="1" smtClean="0">
                        <a:solidFill>
                          <a:schemeClr val="tx1"/>
                        </a:solidFill>
                        <a:latin typeface="Cambria Math" panose="02040503050406030204" pitchFamily="18" charset="0"/>
                        <a:ea typeface="Cambria Math" panose="02040503050406030204" pitchFamily="18" charset="0"/>
                      </a:rPr>
                      <m:t>=</m:t>
                    </m:r>
                    <m:r>
                      <a:rPr lang="en-US" altLang="zh-HK" i="1">
                        <a:solidFill>
                          <a:schemeClr val="tx1"/>
                        </a:solidFill>
                        <a:latin typeface="Cambria Math" panose="02040503050406030204" pitchFamily="18" charset="0"/>
                        <a:ea typeface="Cambria Math" panose="02040503050406030204" pitchFamily="18" charset="0"/>
                      </a:rPr>
                      <m:t>4</m:t>
                    </m:r>
                  </m:oMath>
                </a14:m>
                <a:r>
                  <a:rPr lang="en-US" altLang="zh-HK" dirty="0">
                    <a:solidFill>
                      <a:schemeClr val="tx1"/>
                    </a:solidFill>
                  </a:rPr>
                  <a:t>?</a:t>
                </a:r>
                <a:endParaRPr lang="en-US" altLang="zh-HK" dirty="0"/>
              </a:p>
              <a:p>
                <a:endParaRPr lang="en-US" altLang="zh-HK" dirty="0"/>
              </a:p>
              <a:p>
                <a:pPr marL="0" indent="0">
                  <a:buNone/>
                </a:pPr>
                <a:endParaRPr lang="en-US" altLang="zh-HK" dirty="0"/>
              </a:p>
              <a:p>
                <a:pPr lvl="1"/>
                <a:r>
                  <a:rPr lang="en-US" altLang="zh-HK" dirty="0"/>
                  <a:t>4 possible cases: B</a:t>
                </a:r>
                <a:r>
                  <a:rPr lang="en-US" altLang="zh-HK" u="sng" dirty="0"/>
                  <a:t>AA</a:t>
                </a:r>
                <a:r>
                  <a:rPr lang="en-US" altLang="zh-HK" dirty="0"/>
                  <a:t>A, B</a:t>
                </a:r>
                <a:r>
                  <a:rPr lang="en-US" altLang="zh-HK" u="sng" dirty="0"/>
                  <a:t>BA</a:t>
                </a:r>
                <a:r>
                  <a:rPr lang="en-US" altLang="zh-HK" dirty="0"/>
                  <a:t>A, B</a:t>
                </a:r>
                <a:r>
                  <a:rPr lang="en-US" altLang="zh-HK" u="sng" dirty="0"/>
                  <a:t>BB</a:t>
                </a:r>
                <a:r>
                  <a:rPr lang="en-US" altLang="zh-HK" dirty="0"/>
                  <a:t>A, </a:t>
                </a:r>
                <a:r>
                  <a:rPr lang="en-US" altLang="zh-HK" b="1" dirty="0"/>
                  <a:t>B</a:t>
                </a:r>
                <a:r>
                  <a:rPr lang="en-US" altLang="zh-HK" b="1" u="sng" dirty="0"/>
                  <a:t>AB</a:t>
                </a:r>
                <a:r>
                  <a:rPr lang="en-US" altLang="zh-HK" b="1" dirty="0"/>
                  <a:t>A</a:t>
                </a:r>
                <a:br>
                  <a:rPr lang="en-US" altLang="zh-HK" b="1" dirty="0"/>
                </a:br>
                <a14:m>
                  <m:oMath xmlns:m="http://schemas.openxmlformats.org/officeDocument/2006/math">
                    <m:r>
                      <a:rPr lang="en-US" altLang="zh-HK" i="1" dirty="0">
                        <a:latin typeface="Cambria Math" panose="02040503050406030204" pitchFamily="18" charset="0"/>
                        <a:ea typeface="Cambria Math" panose="02040503050406030204" pitchFamily="18" charset="0"/>
                      </a:rPr>
                      <m:t>⇒</m:t>
                    </m:r>
                    <m:r>
                      <a:rPr lang="en-US" altLang="zh-HK" i="1" dirty="0">
                        <a:latin typeface="Cambria Math" panose="02040503050406030204" pitchFamily="18" charset="0"/>
                      </a:rPr>
                      <m:t> </m:t>
                    </m:r>
                  </m:oMath>
                </a14:m>
                <a:r>
                  <a:rPr lang="en-US" altLang="zh-HK" dirty="0"/>
                  <a:t>the conjecture is true when </a:t>
                </a:r>
                <a14:m>
                  <m:oMath xmlns:m="http://schemas.openxmlformats.org/officeDocument/2006/math">
                    <m:r>
                      <m:rPr>
                        <m:sty m:val="p"/>
                      </m:rPr>
                      <a:rPr lang="el-GR" altLang="zh-HK" i="1">
                        <a:latin typeface="Cambria Math" panose="02040503050406030204" pitchFamily="18" charset="0"/>
                        <a:ea typeface="Cambria Math" panose="02040503050406030204" pitchFamily="18" charset="0"/>
                      </a:rPr>
                      <m:t>Δ</m:t>
                    </m:r>
                    <m:r>
                      <a:rPr lang="en-US" altLang="zh-HK" i="1">
                        <a:latin typeface="Cambria Math" panose="02040503050406030204" pitchFamily="18" charset="0"/>
                        <a:ea typeface="Cambria Math" panose="02040503050406030204" pitchFamily="18" charset="0"/>
                      </a:rPr>
                      <m:t>=</m:t>
                    </m:r>
                    <m:r>
                      <a:rPr lang="el-GR" altLang="zh-HK" i="1">
                        <a:latin typeface="Cambria Math" panose="02040503050406030204" pitchFamily="18" charset="0"/>
                        <a:ea typeface="Cambria Math" panose="02040503050406030204" pitchFamily="18" charset="0"/>
                      </a:rPr>
                      <m:t>4</m:t>
                    </m:r>
                  </m:oMath>
                </a14:m>
                <a:r>
                  <a:rPr lang="en-US" altLang="zh-HK" dirty="0"/>
                  <a:t> if no trees belong to BABA </a:t>
                </a:r>
              </a:p>
              <a:p>
                <a:pPr lvl="1"/>
                <a:endParaRPr lang="en-US" altLang="zh-HK" dirty="0"/>
              </a:p>
            </p:txBody>
          </p:sp>
        </mc:Choice>
        <mc:Fallback xmlns="">
          <p:sp>
            <p:nvSpPr>
              <p:cNvPr id="3" name="內容版面配置區 2">
                <a:extLst>
                  <a:ext uri="{FF2B5EF4-FFF2-40B4-BE49-F238E27FC236}">
                    <a16:creationId xmlns:a16="http://schemas.microsoft.com/office/drawing/2014/main" id="{DCE37EF3-D9F0-4CC6-A3F3-0DFD922BFAAA}"/>
                  </a:ext>
                </a:extLst>
              </p:cNvPr>
              <p:cNvSpPr>
                <a:spLocks noGrp="1" noRot="1" noChangeAspect="1" noMove="1" noResize="1" noEditPoints="1" noAdjustHandles="1" noChangeArrowheads="1" noChangeShapeType="1" noTextEdit="1"/>
              </p:cNvSpPr>
              <p:nvPr>
                <p:ph idx="1"/>
              </p:nvPr>
            </p:nvSpPr>
            <p:spPr>
              <a:xfrm>
                <a:off x="838200" y="182879"/>
                <a:ext cx="11353800" cy="6675121"/>
              </a:xfrm>
              <a:blipFill>
                <a:blip r:embed="rId3"/>
                <a:stretch>
                  <a:fillRect/>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格 3">
                <a:extLst>
                  <a:ext uri="{FF2B5EF4-FFF2-40B4-BE49-F238E27FC236}">
                    <a16:creationId xmlns:a16="http://schemas.microsoft.com/office/drawing/2014/main" id="{71658D57-1572-4096-80E7-A194B8A90724}"/>
                  </a:ext>
                </a:extLst>
              </p:cNvPr>
              <p:cNvGraphicFramePr>
                <a:graphicFrameLocks noGrp="1"/>
              </p:cNvGraphicFramePr>
              <p:nvPr>
                <p:extLst>
                  <p:ext uri="{D42A27DB-BD31-4B8C-83A1-F6EECF244321}">
                    <p14:modId xmlns:p14="http://schemas.microsoft.com/office/powerpoint/2010/main" val="4138667417"/>
                  </p:ext>
                </p:extLst>
              </p:nvPr>
            </p:nvGraphicFramePr>
            <p:xfrm>
              <a:off x="1626353" y="1389783"/>
              <a:ext cx="9309380" cy="796641"/>
            </p:xfrm>
            <a:graphic>
              <a:graphicData uri="http://schemas.openxmlformats.org/drawingml/2006/table">
                <a:tbl>
                  <a:tblPr firstRow="1" bandRow="1">
                    <a:tableStyleId>{5940675A-B579-460E-94D1-54222C63F5DA}</a:tableStyleId>
                  </a:tblPr>
                  <a:tblGrid>
                    <a:gridCol w="1861876">
                      <a:extLst>
                        <a:ext uri="{9D8B030D-6E8A-4147-A177-3AD203B41FA5}">
                          <a16:colId xmlns:a16="http://schemas.microsoft.com/office/drawing/2014/main" val="2200075530"/>
                        </a:ext>
                      </a:extLst>
                    </a:gridCol>
                    <a:gridCol w="1861876">
                      <a:extLst>
                        <a:ext uri="{9D8B030D-6E8A-4147-A177-3AD203B41FA5}">
                          <a16:colId xmlns:a16="http://schemas.microsoft.com/office/drawing/2014/main" val="2159843540"/>
                        </a:ext>
                      </a:extLst>
                    </a:gridCol>
                    <a:gridCol w="1861876">
                      <a:extLst>
                        <a:ext uri="{9D8B030D-6E8A-4147-A177-3AD203B41FA5}">
                          <a16:colId xmlns:a16="http://schemas.microsoft.com/office/drawing/2014/main" val="1677644760"/>
                        </a:ext>
                      </a:extLst>
                    </a:gridCol>
                    <a:gridCol w="1861876">
                      <a:extLst>
                        <a:ext uri="{9D8B030D-6E8A-4147-A177-3AD203B41FA5}">
                          <a16:colId xmlns:a16="http://schemas.microsoft.com/office/drawing/2014/main" val="3072789641"/>
                        </a:ext>
                      </a:extLst>
                    </a:gridCol>
                    <a:gridCol w="1861876">
                      <a:extLst>
                        <a:ext uri="{9D8B030D-6E8A-4147-A177-3AD203B41FA5}">
                          <a16:colId xmlns:a16="http://schemas.microsoft.com/office/drawing/2014/main" val="1957312190"/>
                        </a:ext>
                      </a:extLst>
                    </a:gridCol>
                  </a:tblGrid>
                  <a:tr h="362234">
                    <a:tc>
                      <a:txBody>
                        <a:bodyPr/>
                        <a:lstStyle/>
                        <a:p>
                          <a:pPr algn="ctr"/>
                          <a:r>
                            <a:rPr lang="en-US" altLang="zh-HK" dirty="0"/>
                            <a:t>No. of colors</a:t>
                          </a:r>
                          <a:endParaRPr lang="zh-HK"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HK" b="0" i="1" smtClean="0">
                                    <a:solidFill>
                                      <a:srgbClr val="C00000"/>
                                    </a:solidFill>
                                    <a:latin typeface="Cambria Math" panose="02040503050406030204" pitchFamily="18" charset="0"/>
                                  </a:rPr>
                                  <m:t>≤</m:t>
                                </m:r>
                                <m:r>
                                  <a:rPr lang="en-US" altLang="zh-HK" i="1" smtClean="0">
                                    <a:solidFill>
                                      <a:srgbClr val="C00000"/>
                                    </a:solidFill>
                                    <a:latin typeface="Cambria Math" panose="02040503050406030204" pitchFamily="18" charset="0"/>
                                    <a:ea typeface="Cambria Math" panose="02040503050406030204" pitchFamily="18" charset="0"/>
                                  </a:rPr>
                                  <m:t>∆</m:t>
                                </m:r>
                                <m:r>
                                  <a:rPr lang="en-US" altLang="zh-HK" b="0" i="1" smtClean="0">
                                    <a:solidFill>
                                      <a:srgbClr val="C00000"/>
                                    </a:solidFill>
                                    <a:latin typeface="Cambria Math" panose="02040503050406030204" pitchFamily="18" charset="0"/>
                                  </a:rPr>
                                  <m:t>−1</m:t>
                                </m:r>
                              </m:oMath>
                            </m:oMathPara>
                          </a14:m>
                          <a:endParaRPr lang="zh-HK" altLang="en-US"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HK" i="1" smtClean="0">
                                    <a:latin typeface="Cambria Math" panose="02040503050406030204" pitchFamily="18" charset="0"/>
                                    <a:ea typeface="Cambria Math" panose="02040503050406030204" pitchFamily="18" charset="0"/>
                                  </a:rPr>
                                  <m:t>∆</m:t>
                                </m:r>
                              </m:oMath>
                            </m:oMathPara>
                          </a14:m>
                          <a:endParaRPr lang="en-US" altLang="zh-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HK" i="1" smtClean="0">
                                    <a:solidFill>
                                      <a:srgbClr val="7030A0"/>
                                    </a:solidFill>
                                    <a:latin typeface="Cambria Math" panose="02040503050406030204" pitchFamily="18" charset="0"/>
                                    <a:ea typeface="Cambria Math" panose="02040503050406030204" pitchFamily="18" charset="0"/>
                                  </a:rPr>
                                  <m:t>∆</m:t>
                                </m:r>
                                <m:r>
                                  <a:rPr lang="en-US" altLang="zh-HK" b="0" i="1" smtClean="0">
                                    <a:solidFill>
                                      <a:srgbClr val="7030A0"/>
                                    </a:solidFill>
                                    <a:latin typeface="Cambria Math" panose="02040503050406030204" pitchFamily="18" charset="0"/>
                                  </a:rPr>
                                  <m:t>+1</m:t>
                                </m:r>
                              </m:oMath>
                            </m:oMathPara>
                          </a14:m>
                          <a:endParaRPr lang="zh-HK" altLang="en-US" dirty="0">
                            <a:solidFill>
                              <a:srgbClr val="7030A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HK" b="0" i="1" smtClean="0">
                                    <a:solidFill>
                                      <a:schemeClr val="accent6">
                                        <a:lumMod val="75000"/>
                                      </a:schemeClr>
                                    </a:solidFill>
                                    <a:latin typeface="Cambria Math" panose="02040503050406030204" pitchFamily="18" charset="0"/>
                                  </a:rPr>
                                  <m:t>≥</m:t>
                                </m:r>
                                <m:r>
                                  <a:rPr lang="en-US" altLang="zh-HK" i="1" smtClean="0">
                                    <a:solidFill>
                                      <a:schemeClr val="accent6">
                                        <a:lumMod val="75000"/>
                                      </a:schemeClr>
                                    </a:solidFill>
                                    <a:latin typeface="Cambria Math" panose="02040503050406030204" pitchFamily="18" charset="0"/>
                                    <a:ea typeface="Cambria Math" panose="02040503050406030204" pitchFamily="18" charset="0"/>
                                  </a:rPr>
                                  <m:t>∆</m:t>
                                </m:r>
                                <m:r>
                                  <a:rPr lang="en-US" altLang="zh-HK" b="0" i="1" smtClean="0">
                                    <a:solidFill>
                                      <a:schemeClr val="accent6">
                                        <a:lumMod val="75000"/>
                                      </a:schemeClr>
                                    </a:solidFill>
                                    <a:latin typeface="Cambria Math" panose="02040503050406030204" pitchFamily="18" charset="0"/>
                                  </a:rPr>
                                  <m:t>+2</m:t>
                                </m:r>
                              </m:oMath>
                            </m:oMathPara>
                          </a14:m>
                          <a:endParaRPr lang="zh-HK" altLang="en-US" dirty="0">
                            <a:solidFill>
                              <a:schemeClr val="accent6">
                                <a:lumMod val="75000"/>
                              </a:schemeClr>
                            </a:solidFill>
                          </a:endParaRPr>
                        </a:p>
                      </a:txBody>
                      <a:tcPr/>
                    </a:tc>
                    <a:extLst>
                      <a:ext uri="{0D108BD9-81ED-4DB2-BD59-A6C34878D82A}">
                        <a16:rowId xmlns:a16="http://schemas.microsoft.com/office/drawing/2014/main" val="991358024"/>
                      </a:ext>
                    </a:extLst>
                  </a:tr>
                  <a:tr h="430881">
                    <a:tc>
                      <a:txBody>
                        <a:bodyPr/>
                        <a:lstStyle/>
                        <a:p>
                          <a:pPr algn="ctr"/>
                          <a:r>
                            <a:rPr lang="en-US" altLang="zh-HK" dirty="0"/>
                            <a:t>Winner</a:t>
                          </a:r>
                          <a:endParaRPr lang="zh-HK" altLang="en-US" dirty="0"/>
                        </a:p>
                      </a:txBody>
                      <a:tcPr/>
                    </a:tc>
                    <a:tc>
                      <a:txBody>
                        <a:bodyPr/>
                        <a:lstStyle/>
                        <a:p>
                          <a:pPr algn="ctr"/>
                          <a:r>
                            <a:rPr lang="en-US" altLang="zh-HK" dirty="0">
                              <a:solidFill>
                                <a:srgbClr val="C00000"/>
                              </a:solidFill>
                            </a:rPr>
                            <a:t>Bob</a:t>
                          </a:r>
                          <a:endParaRPr lang="zh-HK" altLang="en-US" dirty="0">
                            <a:solidFill>
                              <a:srgbClr val="C00000"/>
                            </a:solidFill>
                          </a:endParaRPr>
                        </a:p>
                      </a:txBody>
                      <a:tcPr/>
                    </a:tc>
                    <a:tc>
                      <a:txBody>
                        <a:bodyPr/>
                        <a:lstStyle/>
                        <a:p>
                          <a:pPr algn="ctr"/>
                          <a:r>
                            <a:rPr lang="en-US" altLang="zh-HK" dirty="0"/>
                            <a:t>Alice</a:t>
                          </a:r>
                          <a:r>
                            <a:rPr lang="en-US" altLang="zh-TW" dirty="0"/>
                            <a:t>/Bob</a:t>
                          </a:r>
                          <a:endParaRPr lang="zh-HK" altLang="en-US" dirty="0"/>
                        </a:p>
                      </a:txBody>
                      <a:tcPr/>
                    </a:tc>
                    <a:tc>
                      <a:txBody>
                        <a:bodyPr/>
                        <a:lstStyle/>
                        <a:p>
                          <a:pPr algn="ctr"/>
                          <a:r>
                            <a:rPr lang="en-US" altLang="zh-HK" dirty="0">
                              <a:solidFill>
                                <a:srgbClr val="7030A0"/>
                              </a:solidFill>
                            </a:rPr>
                            <a:t>Alice</a:t>
                          </a:r>
                          <a:endParaRPr lang="zh-HK" altLang="en-US" dirty="0">
                            <a:solidFill>
                              <a:srgbClr val="7030A0"/>
                            </a:solidFill>
                          </a:endParaRPr>
                        </a:p>
                      </a:txBody>
                      <a:tcPr/>
                    </a:tc>
                    <a:tc>
                      <a:txBody>
                        <a:bodyPr/>
                        <a:lstStyle/>
                        <a:p>
                          <a:pPr algn="ctr"/>
                          <a:r>
                            <a:rPr lang="en-US" altLang="zh-HK" dirty="0">
                              <a:solidFill>
                                <a:schemeClr val="accent6">
                                  <a:lumMod val="75000"/>
                                </a:schemeClr>
                              </a:solidFill>
                            </a:rPr>
                            <a:t>Alice</a:t>
                          </a:r>
                          <a:endParaRPr lang="zh-HK" altLang="en-US" dirty="0">
                            <a:solidFill>
                              <a:schemeClr val="accent6">
                                <a:lumMod val="75000"/>
                              </a:schemeClr>
                            </a:solidFill>
                          </a:endParaRPr>
                        </a:p>
                      </a:txBody>
                      <a:tcPr/>
                    </a:tc>
                    <a:extLst>
                      <a:ext uri="{0D108BD9-81ED-4DB2-BD59-A6C34878D82A}">
                        <a16:rowId xmlns:a16="http://schemas.microsoft.com/office/drawing/2014/main" val="3443138922"/>
                      </a:ext>
                    </a:extLst>
                  </a:tr>
                </a:tbl>
              </a:graphicData>
            </a:graphic>
          </p:graphicFrame>
        </mc:Choice>
        <mc:Fallback xmlns="">
          <p:graphicFrame>
            <p:nvGraphicFramePr>
              <p:cNvPr id="4" name="表格 3">
                <a:extLst>
                  <a:ext uri="{FF2B5EF4-FFF2-40B4-BE49-F238E27FC236}">
                    <a16:creationId xmlns:a16="http://schemas.microsoft.com/office/drawing/2014/main" id="{71658D57-1572-4096-80E7-A194B8A90724}"/>
                  </a:ext>
                </a:extLst>
              </p:cNvPr>
              <p:cNvGraphicFramePr>
                <a:graphicFrameLocks noGrp="1"/>
              </p:cNvGraphicFramePr>
              <p:nvPr>
                <p:extLst>
                  <p:ext uri="{D42A27DB-BD31-4B8C-83A1-F6EECF244321}">
                    <p14:modId xmlns:p14="http://schemas.microsoft.com/office/powerpoint/2010/main" val="4138667417"/>
                  </p:ext>
                </p:extLst>
              </p:nvPr>
            </p:nvGraphicFramePr>
            <p:xfrm>
              <a:off x="1626353" y="1389783"/>
              <a:ext cx="9309380" cy="796641"/>
            </p:xfrm>
            <a:graphic>
              <a:graphicData uri="http://schemas.openxmlformats.org/drawingml/2006/table">
                <a:tbl>
                  <a:tblPr firstRow="1" bandRow="1">
                    <a:tableStyleId>{5940675A-B579-460E-94D1-54222C63F5DA}</a:tableStyleId>
                  </a:tblPr>
                  <a:tblGrid>
                    <a:gridCol w="1861876">
                      <a:extLst>
                        <a:ext uri="{9D8B030D-6E8A-4147-A177-3AD203B41FA5}">
                          <a16:colId xmlns:a16="http://schemas.microsoft.com/office/drawing/2014/main" val="2200075530"/>
                        </a:ext>
                      </a:extLst>
                    </a:gridCol>
                    <a:gridCol w="1861876">
                      <a:extLst>
                        <a:ext uri="{9D8B030D-6E8A-4147-A177-3AD203B41FA5}">
                          <a16:colId xmlns:a16="http://schemas.microsoft.com/office/drawing/2014/main" val="2159843540"/>
                        </a:ext>
                      </a:extLst>
                    </a:gridCol>
                    <a:gridCol w="1861876">
                      <a:extLst>
                        <a:ext uri="{9D8B030D-6E8A-4147-A177-3AD203B41FA5}">
                          <a16:colId xmlns:a16="http://schemas.microsoft.com/office/drawing/2014/main" val="1677644760"/>
                        </a:ext>
                      </a:extLst>
                    </a:gridCol>
                    <a:gridCol w="1861876">
                      <a:extLst>
                        <a:ext uri="{9D8B030D-6E8A-4147-A177-3AD203B41FA5}">
                          <a16:colId xmlns:a16="http://schemas.microsoft.com/office/drawing/2014/main" val="3072789641"/>
                        </a:ext>
                      </a:extLst>
                    </a:gridCol>
                    <a:gridCol w="1861876">
                      <a:extLst>
                        <a:ext uri="{9D8B030D-6E8A-4147-A177-3AD203B41FA5}">
                          <a16:colId xmlns:a16="http://schemas.microsoft.com/office/drawing/2014/main" val="1957312190"/>
                        </a:ext>
                      </a:extLst>
                    </a:gridCol>
                  </a:tblGrid>
                  <a:tr h="365760">
                    <a:tc>
                      <a:txBody>
                        <a:bodyPr/>
                        <a:lstStyle/>
                        <a:p>
                          <a:pPr algn="ctr"/>
                          <a:r>
                            <a:rPr lang="en-US" altLang="zh-HK" dirty="0"/>
                            <a:t>No. of colors</a:t>
                          </a:r>
                          <a:endParaRPr lang="zh-HK" altLang="en-US" dirty="0"/>
                        </a:p>
                      </a:txBody>
                      <a:tcPr/>
                    </a:tc>
                    <a:tc>
                      <a:txBody>
                        <a:bodyPr/>
                        <a:lstStyle/>
                        <a:p>
                          <a:endParaRPr lang="zh-HK"/>
                        </a:p>
                      </a:txBody>
                      <a:tcPr>
                        <a:blipFill>
                          <a:blip r:embed="rId4"/>
                          <a:stretch>
                            <a:fillRect l="-100656" t="-8197" r="-301639" b="-124590"/>
                          </a:stretch>
                        </a:blipFill>
                      </a:tcPr>
                    </a:tc>
                    <a:tc>
                      <a:txBody>
                        <a:bodyPr/>
                        <a:lstStyle/>
                        <a:p>
                          <a:endParaRPr lang="zh-HK"/>
                        </a:p>
                      </a:txBody>
                      <a:tcPr>
                        <a:blipFill>
                          <a:blip r:embed="rId4"/>
                          <a:stretch>
                            <a:fillRect l="-200000" t="-8197" r="-200654" b="-124590"/>
                          </a:stretch>
                        </a:blipFill>
                      </a:tcPr>
                    </a:tc>
                    <a:tc>
                      <a:txBody>
                        <a:bodyPr/>
                        <a:lstStyle/>
                        <a:p>
                          <a:endParaRPr lang="zh-HK"/>
                        </a:p>
                      </a:txBody>
                      <a:tcPr>
                        <a:blipFill>
                          <a:blip r:embed="rId4"/>
                          <a:stretch>
                            <a:fillRect l="-300984" t="-8197" r="-101311" b="-124590"/>
                          </a:stretch>
                        </a:blipFill>
                      </a:tcPr>
                    </a:tc>
                    <a:tc>
                      <a:txBody>
                        <a:bodyPr/>
                        <a:lstStyle/>
                        <a:p>
                          <a:endParaRPr lang="zh-HK"/>
                        </a:p>
                      </a:txBody>
                      <a:tcPr>
                        <a:blipFill>
                          <a:blip r:embed="rId4"/>
                          <a:stretch>
                            <a:fillRect l="-399673" t="-8197" r="-980" b="-124590"/>
                          </a:stretch>
                        </a:blipFill>
                      </a:tcPr>
                    </a:tc>
                    <a:extLst>
                      <a:ext uri="{0D108BD9-81ED-4DB2-BD59-A6C34878D82A}">
                        <a16:rowId xmlns:a16="http://schemas.microsoft.com/office/drawing/2014/main" val="991358024"/>
                      </a:ext>
                    </a:extLst>
                  </a:tr>
                  <a:tr h="430881">
                    <a:tc>
                      <a:txBody>
                        <a:bodyPr/>
                        <a:lstStyle/>
                        <a:p>
                          <a:pPr algn="ctr"/>
                          <a:r>
                            <a:rPr lang="en-US" altLang="zh-HK" dirty="0"/>
                            <a:t>Winner</a:t>
                          </a:r>
                          <a:endParaRPr lang="zh-HK" altLang="en-US" dirty="0"/>
                        </a:p>
                      </a:txBody>
                      <a:tcPr/>
                    </a:tc>
                    <a:tc>
                      <a:txBody>
                        <a:bodyPr/>
                        <a:lstStyle/>
                        <a:p>
                          <a:pPr algn="ctr"/>
                          <a:r>
                            <a:rPr lang="en-US" altLang="zh-HK" dirty="0">
                              <a:solidFill>
                                <a:srgbClr val="C00000"/>
                              </a:solidFill>
                            </a:rPr>
                            <a:t>Bob</a:t>
                          </a:r>
                          <a:endParaRPr lang="zh-HK" altLang="en-US" dirty="0">
                            <a:solidFill>
                              <a:srgbClr val="C00000"/>
                            </a:solidFill>
                          </a:endParaRPr>
                        </a:p>
                      </a:txBody>
                      <a:tcPr/>
                    </a:tc>
                    <a:tc>
                      <a:txBody>
                        <a:bodyPr/>
                        <a:lstStyle/>
                        <a:p>
                          <a:pPr algn="ctr"/>
                          <a:r>
                            <a:rPr lang="en-US" altLang="zh-HK" dirty="0"/>
                            <a:t>Alice</a:t>
                          </a:r>
                          <a:r>
                            <a:rPr lang="en-US" altLang="zh-TW" dirty="0"/>
                            <a:t>/Bob</a:t>
                          </a:r>
                          <a:endParaRPr lang="zh-HK" altLang="en-US" dirty="0"/>
                        </a:p>
                      </a:txBody>
                      <a:tcPr/>
                    </a:tc>
                    <a:tc>
                      <a:txBody>
                        <a:bodyPr/>
                        <a:lstStyle/>
                        <a:p>
                          <a:pPr algn="ctr"/>
                          <a:r>
                            <a:rPr lang="en-US" altLang="zh-HK" dirty="0">
                              <a:solidFill>
                                <a:srgbClr val="7030A0"/>
                              </a:solidFill>
                            </a:rPr>
                            <a:t>Alice</a:t>
                          </a:r>
                          <a:endParaRPr lang="zh-HK" altLang="en-US" dirty="0">
                            <a:solidFill>
                              <a:srgbClr val="7030A0"/>
                            </a:solidFill>
                          </a:endParaRPr>
                        </a:p>
                      </a:txBody>
                      <a:tcPr/>
                    </a:tc>
                    <a:tc>
                      <a:txBody>
                        <a:bodyPr/>
                        <a:lstStyle/>
                        <a:p>
                          <a:pPr algn="ctr"/>
                          <a:r>
                            <a:rPr lang="en-US" altLang="zh-HK" dirty="0">
                              <a:solidFill>
                                <a:schemeClr val="accent6">
                                  <a:lumMod val="75000"/>
                                </a:schemeClr>
                              </a:solidFill>
                            </a:rPr>
                            <a:t>Alice</a:t>
                          </a:r>
                          <a:endParaRPr lang="zh-HK" altLang="en-US" dirty="0">
                            <a:solidFill>
                              <a:schemeClr val="accent6">
                                <a:lumMod val="75000"/>
                              </a:schemeClr>
                            </a:solidFill>
                          </a:endParaRPr>
                        </a:p>
                      </a:txBody>
                      <a:tcPr/>
                    </a:tc>
                    <a:extLst>
                      <a:ext uri="{0D108BD9-81ED-4DB2-BD59-A6C34878D82A}">
                        <a16:rowId xmlns:a16="http://schemas.microsoft.com/office/drawing/2014/main" val="344313892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表格 4">
                <a:extLst>
                  <a:ext uri="{FF2B5EF4-FFF2-40B4-BE49-F238E27FC236}">
                    <a16:creationId xmlns:a16="http://schemas.microsoft.com/office/drawing/2014/main" id="{AF9B7AFC-2C59-49DF-9040-DDEB2F8A3B88}"/>
                  </a:ext>
                </a:extLst>
              </p:cNvPr>
              <p:cNvGraphicFramePr>
                <a:graphicFrameLocks noGrp="1"/>
              </p:cNvGraphicFramePr>
              <p:nvPr>
                <p:extLst>
                  <p:ext uri="{D42A27DB-BD31-4B8C-83A1-F6EECF244321}">
                    <p14:modId xmlns:p14="http://schemas.microsoft.com/office/powerpoint/2010/main" val="1540355512"/>
                  </p:ext>
                </p:extLst>
              </p:nvPr>
            </p:nvGraphicFramePr>
            <p:xfrm>
              <a:off x="1626353" y="4985381"/>
              <a:ext cx="9309380" cy="796641"/>
            </p:xfrm>
            <a:graphic>
              <a:graphicData uri="http://schemas.openxmlformats.org/drawingml/2006/table">
                <a:tbl>
                  <a:tblPr firstRow="1" bandRow="1">
                    <a:tableStyleId>{5940675A-B579-460E-94D1-54222C63F5DA}</a:tableStyleId>
                  </a:tblPr>
                  <a:tblGrid>
                    <a:gridCol w="1861876">
                      <a:extLst>
                        <a:ext uri="{9D8B030D-6E8A-4147-A177-3AD203B41FA5}">
                          <a16:colId xmlns:a16="http://schemas.microsoft.com/office/drawing/2014/main" val="3377237076"/>
                        </a:ext>
                      </a:extLst>
                    </a:gridCol>
                    <a:gridCol w="1861876">
                      <a:extLst>
                        <a:ext uri="{9D8B030D-6E8A-4147-A177-3AD203B41FA5}">
                          <a16:colId xmlns:a16="http://schemas.microsoft.com/office/drawing/2014/main" val="1746217719"/>
                        </a:ext>
                      </a:extLst>
                    </a:gridCol>
                    <a:gridCol w="1861876">
                      <a:extLst>
                        <a:ext uri="{9D8B030D-6E8A-4147-A177-3AD203B41FA5}">
                          <a16:colId xmlns:a16="http://schemas.microsoft.com/office/drawing/2014/main" val="1105994668"/>
                        </a:ext>
                      </a:extLst>
                    </a:gridCol>
                    <a:gridCol w="1861876">
                      <a:extLst>
                        <a:ext uri="{9D8B030D-6E8A-4147-A177-3AD203B41FA5}">
                          <a16:colId xmlns:a16="http://schemas.microsoft.com/office/drawing/2014/main" val="1207553174"/>
                        </a:ext>
                      </a:extLst>
                    </a:gridCol>
                    <a:gridCol w="1861876">
                      <a:extLst>
                        <a:ext uri="{9D8B030D-6E8A-4147-A177-3AD203B41FA5}">
                          <a16:colId xmlns:a16="http://schemas.microsoft.com/office/drawing/2014/main" val="2012631289"/>
                        </a:ext>
                      </a:extLst>
                    </a:gridCol>
                  </a:tblGrid>
                  <a:tr h="362234">
                    <a:tc>
                      <a:txBody>
                        <a:bodyPr/>
                        <a:lstStyle/>
                        <a:p>
                          <a:pPr algn="ctr"/>
                          <a:r>
                            <a:rPr lang="en-US" altLang="zh-HK" b="0" dirty="0"/>
                            <a:t>No. of colors</a:t>
                          </a:r>
                          <a:endParaRPr lang="zh-HK" alt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HK" sz="1800" kern="1200" smtClean="0">
                                    <a:solidFill>
                                      <a:srgbClr val="C00000"/>
                                    </a:solidFill>
                                    <a:latin typeface="Cambria Math" panose="02040503050406030204" pitchFamily="18" charset="0"/>
                                    <a:ea typeface="+mn-ea"/>
                                    <a:cs typeface="+mn-cs"/>
                                  </a:rPr>
                                  <m:t>≤3</m:t>
                                </m:r>
                              </m:oMath>
                            </m:oMathPara>
                          </a14:m>
                          <a:endParaRPr lang="zh-HK" altLang="en-US" sz="1800" kern="1200" dirty="0">
                            <a:solidFill>
                              <a:srgbClr val="C0000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HK" b="1" i="1" smtClean="0">
                                    <a:solidFill>
                                      <a:schemeClr val="tx1"/>
                                    </a:solidFill>
                                    <a:latin typeface="Cambria Math" panose="02040503050406030204" pitchFamily="18" charset="0"/>
                                  </a:rPr>
                                  <m:t>𝟒</m:t>
                                </m:r>
                              </m:oMath>
                            </m:oMathPara>
                          </a14:m>
                          <a:endParaRPr lang="en-US" altLang="zh-HK"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HK" b="1" i="1" smtClean="0">
                                    <a:solidFill>
                                      <a:schemeClr val="tx1"/>
                                    </a:solidFill>
                                    <a:latin typeface="Cambria Math" panose="02040503050406030204" pitchFamily="18" charset="0"/>
                                    <a:ea typeface="Cambria Math" panose="02040503050406030204" pitchFamily="18" charset="0"/>
                                  </a:rPr>
                                  <m:t>𝟓</m:t>
                                </m:r>
                              </m:oMath>
                            </m:oMathPara>
                          </a14:m>
                          <a:endParaRPr lang="zh-HK" altLang="en-US" b="1"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HK" sz="1800" kern="1200" smtClean="0">
                                    <a:solidFill>
                                      <a:schemeClr val="accent6">
                                        <a:lumMod val="75000"/>
                                      </a:schemeClr>
                                    </a:solidFill>
                                    <a:latin typeface="Cambria Math" panose="02040503050406030204" pitchFamily="18" charset="0"/>
                                    <a:ea typeface="+mn-ea"/>
                                    <a:cs typeface="+mn-cs"/>
                                  </a:rPr>
                                  <m:t>≥6</m:t>
                                </m:r>
                              </m:oMath>
                            </m:oMathPara>
                          </a14:m>
                          <a:endParaRPr lang="zh-HK" altLang="en-US" sz="1800" kern="1200" dirty="0">
                            <a:solidFill>
                              <a:schemeClr val="accent6">
                                <a:lumMod val="75000"/>
                              </a:schemeClr>
                            </a:solidFill>
                            <a:latin typeface="+mn-lt"/>
                            <a:ea typeface="+mn-ea"/>
                            <a:cs typeface="+mn-cs"/>
                          </a:endParaRPr>
                        </a:p>
                      </a:txBody>
                      <a:tcPr/>
                    </a:tc>
                    <a:extLst>
                      <a:ext uri="{0D108BD9-81ED-4DB2-BD59-A6C34878D82A}">
                        <a16:rowId xmlns:a16="http://schemas.microsoft.com/office/drawing/2014/main" val="2583644067"/>
                      </a:ext>
                    </a:extLst>
                  </a:tr>
                  <a:tr h="430881">
                    <a:tc>
                      <a:txBody>
                        <a:bodyPr/>
                        <a:lstStyle/>
                        <a:p>
                          <a:pPr algn="ctr"/>
                          <a:r>
                            <a:rPr lang="en-US" altLang="zh-HK" b="0" dirty="0"/>
                            <a:t>Winner</a:t>
                          </a:r>
                          <a:endParaRPr lang="zh-HK" altLang="en-US" b="0" dirty="0"/>
                        </a:p>
                      </a:txBody>
                      <a:tcPr/>
                    </a:tc>
                    <a:tc>
                      <a:txBody>
                        <a:bodyPr/>
                        <a:lstStyle/>
                        <a:p>
                          <a:pPr marL="0" algn="ctr" defTabSz="914400" rtl="0" eaLnBrk="1" latinLnBrk="0" hangingPunct="1"/>
                          <a:r>
                            <a:rPr lang="en-US" altLang="zh-HK" sz="1800" kern="1200" dirty="0">
                              <a:solidFill>
                                <a:srgbClr val="C00000"/>
                              </a:solidFill>
                              <a:latin typeface="+mn-lt"/>
                              <a:ea typeface="+mn-ea"/>
                              <a:cs typeface="+mn-cs"/>
                            </a:rPr>
                            <a:t>Bob</a:t>
                          </a:r>
                          <a:endParaRPr lang="zh-HK" altLang="en-US" sz="1800" kern="1200" dirty="0">
                            <a:solidFill>
                              <a:srgbClr val="C00000"/>
                            </a:solidFill>
                            <a:latin typeface="+mn-lt"/>
                            <a:ea typeface="+mn-ea"/>
                            <a:cs typeface="+mn-cs"/>
                          </a:endParaRPr>
                        </a:p>
                      </a:txBody>
                      <a:tcPr/>
                    </a:tc>
                    <a:tc>
                      <a:txBody>
                        <a:bodyPr/>
                        <a:lstStyle/>
                        <a:p>
                          <a:pPr algn="ctr"/>
                          <a:r>
                            <a:rPr lang="en-US" altLang="zh-HK" b="1" dirty="0">
                              <a:solidFill>
                                <a:schemeClr val="tx1"/>
                              </a:solidFill>
                            </a:rPr>
                            <a:t>Alice</a:t>
                          </a:r>
                          <a:r>
                            <a:rPr lang="en-US" altLang="zh-TW" b="1" dirty="0">
                              <a:solidFill>
                                <a:schemeClr val="tx1"/>
                              </a:solidFill>
                            </a:rPr>
                            <a:t>/Bob</a:t>
                          </a:r>
                          <a:endParaRPr lang="zh-HK" altLang="en-US" b="1" dirty="0">
                            <a:solidFill>
                              <a:schemeClr val="tx1"/>
                            </a:solidFill>
                          </a:endParaRPr>
                        </a:p>
                      </a:txBody>
                      <a:tcPr/>
                    </a:tc>
                    <a:tc>
                      <a:txBody>
                        <a:bodyPr/>
                        <a:lstStyle/>
                        <a:p>
                          <a:pPr algn="ctr"/>
                          <a:r>
                            <a:rPr lang="en-US" altLang="zh-HK" b="1" dirty="0">
                              <a:solidFill>
                                <a:schemeClr val="tx1"/>
                              </a:solidFill>
                            </a:rPr>
                            <a:t>Alice/Bob</a:t>
                          </a:r>
                          <a:endParaRPr lang="zh-HK" altLang="en-US" b="1" dirty="0">
                            <a:solidFill>
                              <a:schemeClr val="tx1"/>
                            </a:solidFill>
                          </a:endParaRPr>
                        </a:p>
                      </a:txBody>
                      <a:tcPr/>
                    </a:tc>
                    <a:tc>
                      <a:txBody>
                        <a:bodyPr/>
                        <a:lstStyle/>
                        <a:p>
                          <a:pPr marL="0" algn="ctr" defTabSz="914400" rtl="0" eaLnBrk="1" latinLnBrk="0" hangingPunct="1"/>
                          <a:r>
                            <a:rPr lang="en-US" altLang="zh-HK" sz="1800" kern="1200" dirty="0">
                              <a:solidFill>
                                <a:schemeClr val="accent6">
                                  <a:lumMod val="75000"/>
                                </a:schemeClr>
                              </a:solidFill>
                              <a:latin typeface="+mn-lt"/>
                              <a:ea typeface="+mn-ea"/>
                              <a:cs typeface="+mn-cs"/>
                            </a:rPr>
                            <a:t>Alice</a:t>
                          </a:r>
                          <a:endParaRPr lang="zh-HK" altLang="en-US" sz="1800" kern="1200" dirty="0">
                            <a:solidFill>
                              <a:schemeClr val="accent6">
                                <a:lumMod val="75000"/>
                              </a:schemeClr>
                            </a:solidFill>
                            <a:latin typeface="+mn-lt"/>
                            <a:ea typeface="+mn-ea"/>
                            <a:cs typeface="+mn-cs"/>
                          </a:endParaRPr>
                        </a:p>
                      </a:txBody>
                      <a:tcPr/>
                    </a:tc>
                    <a:extLst>
                      <a:ext uri="{0D108BD9-81ED-4DB2-BD59-A6C34878D82A}">
                        <a16:rowId xmlns:a16="http://schemas.microsoft.com/office/drawing/2014/main" val="2679868498"/>
                      </a:ext>
                    </a:extLst>
                  </a:tr>
                </a:tbl>
              </a:graphicData>
            </a:graphic>
          </p:graphicFrame>
        </mc:Choice>
        <mc:Fallback xmlns="">
          <p:graphicFrame>
            <p:nvGraphicFramePr>
              <p:cNvPr id="5" name="表格 4">
                <a:extLst>
                  <a:ext uri="{FF2B5EF4-FFF2-40B4-BE49-F238E27FC236}">
                    <a16:creationId xmlns:a16="http://schemas.microsoft.com/office/drawing/2014/main" id="{AF9B7AFC-2C59-49DF-9040-DDEB2F8A3B88}"/>
                  </a:ext>
                </a:extLst>
              </p:cNvPr>
              <p:cNvGraphicFramePr>
                <a:graphicFrameLocks noGrp="1"/>
              </p:cNvGraphicFramePr>
              <p:nvPr>
                <p:extLst>
                  <p:ext uri="{D42A27DB-BD31-4B8C-83A1-F6EECF244321}">
                    <p14:modId xmlns:p14="http://schemas.microsoft.com/office/powerpoint/2010/main" val="1540355512"/>
                  </p:ext>
                </p:extLst>
              </p:nvPr>
            </p:nvGraphicFramePr>
            <p:xfrm>
              <a:off x="1626353" y="4985381"/>
              <a:ext cx="9309380" cy="796641"/>
            </p:xfrm>
            <a:graphic>
              <a:graphicData uri="http://schemas.openxmlformats.org/drawingml/2006/table">
                <a:tbl>
                  <a:tblPr firstRow="1" bandRow="1">
                    <a:tableStyleId>{5940675A-B579-460E-94D1-54222C63F5DA}</a:tableStyleId>
                  </a:tblPr>
                  <a:tblGrid>
                    <a:gridCol w="1861876">
                      <a:extLst>
                        <a:ext uri="{9D8B030D-6E8A-4147-A177-3AD203B41FA5}">
                          <a16:colId xmlns:a16="http://schemas.microsoft.com/office/drawing/2014/main" val="3377237076"/>
                        </a:ext>
                      </a:extLst>
                    </a:gridCol>
                    <a:gridCol w="1861876">
                      <a:extLst>
                        <a:ext uri="{9D8B030D-6E8A-4147-A177-3AD203B41FA5}">
                          <a16:colId xmlns:a16="http://schemas.microsoft.com/office/drawing/2014/main" val="1746217719"/>
                        </a:ext>
                      </a:extLst>
                    </a:gridCol>
                    <a:gridCol w="1861876">
                      <a:extLst>
                        <a:ext uri="{9D8B030D-6E8A-4147-A177-3AD203B41FA5}">
                          <a16:colId xmlns:a16="http://schemas.microsoft.com/office/drawing/2014/main" val="1105994668"/>
                        </a:ext>
                      </a:extLst>
                    </a:gridCol>
                    <a:gridCol w="1861876">
                      <a:extLst>
                        <a:ext uri="{9D8B030D-6E8A-4147-A177-3AD203B41FA5}">
                          <a16:colId xmlns:a16="http://schemas.microsoft.com/office/drawing/2014/main" val="1207553174"/>
                        </a:ext>
                      </a:extLst>
                    </a:gridCol>
                    <a:gridCol w="1861876">
                      <a:extLst>
                        <a:ext uri="{9D8B030D-6E8A-4147-A177-3AD203B41FA5}">
                          <a16:colId xmlns:a16="http://schemas.microsoft.com/office/drawing/2014/main" val="2012631289"/>
                        </a:ext>
                      </a:extLst>
                    </a:gridCol>
                  </a:tblGrid>
                  <a:tr h="365760">
                    <a:tc>
                      <a:txBody>
                        <a:bodyPr/>
                        <a:lstStyle/>
                        <a:p>
                          <a:pPr algn="ctr"/>
                          <a:r>
                            <a:rPr lang="en-US" altLang="zh-HK" b="0" dirty="0"/>
                            <a:t>No. of colors</a:t>
                          </a:r>
                          <a:endParaRPr lang="zh-HK" altLang="en-US" b="0" dirty="0"/>
                        </a:p>
                      </a:txBody>
                      <a:tcPr/>
                    </a:tc>
                    <a:tc>
                      <a:txBody>
                        <a:bodyPr/>
                        <a:lstStyle/>
                        <a:p>
                          <a:endParaRPr lang="zh-HK"/>
                        </a:p>
                      </a:txBody>
                      <a:tcPr>
                        <a:blipFill>
                          <a:blip r:embed="rId5"/>
                          <a:stretch>
                            <a:fillRect l="-100656" t="-8197" r="-301639" b="-124590"/>
                          </a:stretch>
                        </a:blipFill>
                      </a:tcPr>
                    </a:tc>
                    <a:tc>
                      <a:txBody>
                        <a:bodyPr/>
                        <a:lstStyle/>
                        <a:p>
                          <a:endParaRPr lang="zh-HK"/>
                        </a:p>
                      </a:txBody>
                      <a:tcPr>
                        <a:blipFill>
                          <a:blip r:embed="rId5"/>
                          <a:stretch>
                            <a:fillRect l="-200000" t="-8197" r="-200654" b="-124590"/>
                          </a:stretch>
                        </a:blipFill>
                      </a:tcPr>
                    </a:tc>
                    <a:tc>
                      <a:txBody>
                        <a:bodyPr/>
                        <a:lstStyle/>
                        <a:p>
                          <a:endParaRPr lang="zh-HK"/>
                        </a:p>
                      </a:txBody>
                      <a:tcPr>
                        <a:blipFill>
                          <a:blip r:embed="rId5"/>
                          <a:stretch>
                            <a:fillRect l="-300984" t="-8197" r="-101311" b="-124590"/>
                          </a:stretch>
                        </a:blipFill>
                      </a:tcPr>
                    </a:tc>
                    <a:tc>
                      <a:txBody>
                        <a:bodyPr/>
                        <a:lstStyle/>
                        <a:p>
                          <a:endParaRPr lang="zh-HK"/>
                        </a:p>
                      </a:txBody>
                      <a:tcPr>
                        <a:blipFill>
                          <a:blip r:embed="rId5"/>
                          <a:stretch>
                            <a:fillRect l="-399673" t="-8197" r="-980" b="-124590"/>
                          </a:stretch>
                        </a:blipFill>
                      </a:tcPr>
                    </a:tc>
                    <a:extLst>
                      <a:ext uri="{0D108BD9-81ED-4DB2-BD59-A6C34878D82A}">
                        <a16:rowId xmlns:a16="http://schemas.microsoft.com/office/drawing/2014/main" val="2583644067"/>
                      </a:ext>
                    </a:extLst>
                  </a:tr>
                  <a:tr h="430881">
                    <a:tc>
                      <a:txBody>
                        <a:bodyPr/>
                        <a:lstStyle/>
                        <a:p>
                          <a:pPr algn="ctr"/>
                          <a:r>
                            <a:rPr lang="en-US" altLang="zh-HK" b="0" dirty="0"/>
                            <a:t>Winner</a:t>
                          </a:r>
                          <a:endParaRPr lang="zh-HK" altLang="en-US" b="0" dirty="0"/>
                        </a:p>
                      </a:txBody>
                      <a:tcPr/>
                    </a:tc>
                    <a:tc>
                      <a:txBody>
                        <a:bodyPr/>
                        <a:lstStyle/>
                        <a:p>
                          <a:pPr marL="0" algn="ctr" defTabSz="914400" rtl="0" eaLnBrk="1" latinLnBrk="0" hangingPunct="1"/>
                          <a:r>
                            <a:rPr lang="en-US" altLang="zh-HK" sz="1800" kern="1200" dirty="0">
                              <a:solidFill>
                                <a:srgbClr val="C00000"/>
                              </a:solidFill>
                              <a:latin typeface="+mn-lt"/>
                              <a:ea typeface="+mn-ea"/>
                              <a:cs typeface="+mn-cs"/>
                            </a:rPr>
                            <a:t>Bob</a:t>
                          </a:r>
                          <a:endParaRPr lang="zh-HK" altLang="en-US" sz="1800" kern="1200" dirty="0">
                            <a:solidFill>
                              <a:srgbClr val="C00000"/>
                            </a:solidFill>
                            <a:latin typeface="+mn-lt"/>
                            <a:ea typeface="+mn-ea"/>
                            <a:cs typeface="+mn-cs"/>
                          </a:endParaRPr>
                        </a:p>
                      </a:txBody>
                      <a:tcPr/>
                    </a:tc>
                    <a:tc>
                      <a:txBody>
                        <a:bodyPr/>
                        <a:lstStyle/>
                        <a:p>
                          <a:pPr algn="ctr"/>
                          <a:r>
                            <a:rPr lang="en-US" altLang="zh-HK" b="1" dirty="0">
                              <a:solidFill>
                                <a:schemeClr val="tx1"/>
                              </a:solidFill>
                            </a:rPr>
                            <a:t>Alice</a:t>
                          </a:r>
                          <a:r>
                            <a:rPr lang="en-US" altLang="zh-TW" b="1" dirty="0">
                              <a:solidFill>
                                <a:schemeClr val="tx1"/>
                              </a:solidFill>
                            </a:rPr>
                            <a:t>/Bob</a:t>
                          </a:r>
                          <a:endParaRPr lang="zh-HK" altLang="en-US" b="1" dirty="0">
                            <a:solidFill>
                              <a:schemeClr val="tx1"/>
                            </a:solidFill>
                          </a:endParaRPr>
                        </a:p>
                      </a:txBody>
                      <a:tcPr/>
                    </a:tc>
                    <a:tc>
                      <a:txBody>
                        <a:bodyPr/>
                        <a:lstStyle/>
                        <a:p>
                          <a:pPr algn="ctr"/>
                          <a:r>
                            <a:rPr lang="en-US" altLang="zh-HK" b="1" dirty="0">
                              <a:solidFill>
                                <a:schemeClr val="tx1"/>
                              </a:solidFill>
                            </a:rPr>
                            <a:t>Alice/Bob</a:t>
                          </a:r>
                          <a:endParaRPr lang="zh-HK" altLang="en-US" b="1" dirty="0">
                            <a:solidFill>
                              <a:schemeClr val="tx1"/>
                            </a:solidFill>
                          </a:endParaRPr>
                        </a:p>
                      </a:txBody>
                      <a:tcPr/>
                    </a:tc>
                    <a:tc>
                      <a:txBody>
                        <a:bodyPr/>
                        <a:lstStyle/>
                        <a:p>
                          <a:pPr marL="0" algn="ctr" defTabSz="914400" rtl="0" eaLnBrk="1" latinLnBrk="0" hangingPunct="1"/>
                          <a:r>
                            <a:rPr lang="en-US" altLang="zh-HK" sz="1800" kern="1200" dirty="0">
                              <a:solidFill>
                                <a:schemeClr val="accent6">
                                  <a:lumMod val="75000"/>
                                </a:schemeClr>
                              </a:solidFill>
                              <a:latin typeface="+mn-lt"/>
                              <a:ea typeface="+mn-ea"/>
                              <a:cs typeface="+mn-cs"/>
                            </a:rPr>
                            <a:t>Alice</a:t>
                          </a:r>
                          <a:endParaRPr lang="zh-HK" altLang="en-US" sz="1800" kern="1200" dirty="0">
                            <a:solidFill>
                              <a:schemeClr val="accent6">
                                <a:lumMod val="75000"/>
                              </a:schemeClr>
                            </a:solidFill>
                            <a:latin typeface="+mn-lt"/>
                            <a:ea typeface="+mn-ea"/>
                            <a:cs typeface="+mn-cs"/>
                          </a:endParaRPr>
                        </a:p>
                      </a:txBody>
                      <a:tcPr/>
                    </a:tc>
                    <a:extLst>
                      <a:ext uri="{0D108BD9-81ED-4DB2-BD59-A6C34878D82A}">
                        <a16:rowId xmlns:a16="http://schemas.microsoft.com/office/drawing/2014/main" val="2679868498"/>
                      </a:ext>
                    </a:extLst>
                  </a:tr>
                </a:tbl>
              </a:graphicData>
            </a:graphic>
          </p:graphicFrame>
        </mc:Fallback>
      </mc:AlternateContent>
    </p:spTree>
    <p:extLst>
      <p:ext uri="{BB962C8B-B14F-4D97-AF65-F5344CB8AC3E}">
        <p14:creationId xmlns:p14="http://schemas.microsoft.com/office/powerpoint/2010/main" val="206795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F16C2D8-CC5C-4FD7-93D9-85046A8AD487}"/>
                  </a:ext>
                </a:extLst>
              </p:cNvPr>
              <p:cNvSpPr>
                <a:spLocks noGrp="1"/>
              </p:cNvSpPr>
              <p:nvPr>
                <p:ph idx="1"/>
              </p:nvPr>
            </p:nvSpPr>
            <p:spPr>
              <a:xfrm>
                <a:off x="838200" y="784846"/>
                <a:ext cx="10515600" cy="5357161"/>
              </a:xfrm>
            </p:spPr>
            <p:txBody>
              <a:bodyPr>
                <a:normAutofit/>
              </a:bodyPr>
              <a:lstStyle/>
              <a:p>
                <a:pPr marL="0" indent="0">
                  <a:buNone/>
                </a:pPr>
                <a14:m>
                  <m:oMath xmlns:m="http://schemas.openxmlformats.org/officeDocument/2006/math">
                    <m:r>
                      <a:rPr lang="en-US" altLang="zh-HK" i="1" dirty="0" smtClean="0">
                        <a:latin typeface="Cambria Math" panose="02040503050406030204" pitchFamily="18" charset="0"/>
                        <a:ea typeface="Cambria Math" panose="02040503050406030204" pitchFamily="18" charset="0"/>
                      </a:rPr>
                      <m:t>⇒</m:t>
                    </m:r>
                  </m:oMath>
                </a14:m>
                <a:r>
                  <a:rPr lang="en-US" altLang="zh-HK" dirty="0"/>
                  <a:t> the conjecture is true when </a:t>
                </a:r>
                <a14:m>
                  <m:oMath xmlns:m="http://schemas.openxmlformats.org/officeDocument/2006/math">
                    <m:r>
                      <m:rPr>
                        <m:sty m:val="p"/>
                      </m:rPr>
                      <a:rPr lang="el-GR" altLang="zh-HK" i="1">
                        <a:latin typeface="Cambria Math" panose="02040503050406030204" pitchFamily="18" charset="0"/>
                        <a:ea typeface="Cambria Math" panose="02040503050406030204" pitchFamily="18" charset="0"/>
                      </a:rPr>
                      <m:t>Δ</m:t>
                    </m:r>
                    <m:r>
                      <a:rPr lang="en-US" altLang="zh-HK" i="1">
                        <a:latin typeface="Cambria Math" panose="02040503050406030204" pitchFamily="18" charset="0"/>
                        <a:ea typeface="Cambria Math" panose="02040503050406030204" pitchFamily="18" charset="0"/>
                      </a:rPr>
                      <m:t>=</m:t>
                    </m:r>
                    <m:r>
                      <a:rPr lang="el-GR" altLang="zh-HK" i="1">
                        <a:latin typeface="Cambria Math" panose="02040503050406030204" pitchFamily="18" charset="0"/>
                        <a:ea typeface="Cambria Math" panose="02040503050406030204" pitchFamily="18" charset="0"/>
                      </a:rPr>
                      <m:t>4</m:t>
                    </m:r>
                  </m:oMath>
                </a14:m>
                <a:r>
                  <a:rPr lang="en-US" altLang="zh-HK" dirty="0"/>
                  <a:t> if we can prove:</a:t>
                </a:r>
                <a:br>
                  <a:rPr lang="en-US" altLang="zh-HK" b="1" dirty="0"/>
                </a:br>
                <a:r>
                  <a:rPr lang="en-US" altLang="zh-TW" dirty="0"/>
                  <a:t>Given </a:t>
                </a:r>
                <a14:m>
                  <m:oMath xmlns:m="http://schemas.openxmlformats.org/officeDocument/2006/math">
                    <m:r>
                      <a:rPr lang="en-US" altLang="zh-TW" i="1">
                        <a:latin typeface="Cambria Math" panose="02040503050406030204" pitchFamily="18" charset="0"/>
                      </a:rPr>
                      <m:t>𝑇</m:t>
                    </m:r>
                  </m:oMath>
                </a14:m>
                <a:r>
                  <a:rPr lang="en-US" altLang="zh-HK" dirty="0"/>
                  <a:t> of </a:t>
                </a:r>
                <a14:m>
                  <m:oMath xmlns:m="http://schemas.openxmlformats.org/officeDocument/2006/math">
                    <m:r>
                      <m:rPr>
                        <m:sty m:val="p"/>
                      </m:rPr>
                      <a:rPr lang="el-GR" altLang="zh-HK" i="1">
                        <a:latin typeface="Cambria Math" panose="02040503050406030204" pitchFamily="18" charset="0"/>
                        <a:ea typeface="Cambria Math" panose="02040503050406030204" pitchFamily="18" charset="0"/>
                      </a:rPr>
                      <m:t>Δ</m:t>
                    </m:r>
                    <m:r>
                      <a:rPr lang="en-US" altLang="zh-HK" i="1">
                        <a:latin typeface="Cambria Math" panose="02040503050406030204" pitchFamily="18" charset="0"/>
                        <a:ea typeface="Cambria Math" panose="02040503050406030204" pitchFamily="18" charset="0"/>
                      </a:rPr>
                      <m:t>=</m:t>
                    </m:r>
                    <m:r>
                      <a:rPr lang="el-GR" altLang="zh-HK" i="1">
                        <a:latin typeface="Cambria Math" panose="02040503050406030204" pitchFamily="18" charset="0"/>
                        <a:ea typeface="Cambria Math" panose="02040503050406030204" pitchFamily="18" charset="0"/>
                      </a:rPr>
                      <m:t>4</m:t>
                    </m:r>
                  </m:oMath>
                </a14:m>
                <a:r>
                  <a:rPr lang="en-US" altLang="zh-HK" dirty="0">
                    <a:solidFill>
                      <a:srgbClr val="7030A0"/>
                    </a:solidFill>
                  </a:rPr>
                  <a:t>, </a:t>
                </a:r>
                <a:r>
                  <a:rPr lang="en-US" altLang="zh-HK" dirty="0">
                    <a:solidFill>
                      <a:srgbClr val="C00000"/>
                    </a:solidFill>
                  </a:rPr>
                  <a:t>if </a:t>
                </a:r>
                <a:r>
                  <a:rPr lang="en-US" altLang="zh-TW" dirty="0">
                    <a:solidFill>
                      <a:srgbClr val="C00000"/>
                    </a:solidFill>
                  </a:rPr>
                  <a:t>Alice</a:t>
                </a:r>
                <a:r>
                  <a:rPr lang="en-US" altLang="zh-HK" dirty="0">
                    <a:solidFill>
                      <a:srgbClr val="C00000"/>
                    </a:solidFill>
                  </a:rPr>
                  <a:t> wins the game on </a:t>
                </a:r>
                <a14:m>
                  <m:oMath xmlns:m="http://schemas.openxmlformats.org/officeDocument/2006/math">
                    <m:r>
                      <a:rPr lang="en-US" altLang="zh-HK" i="1">
                        <a:solidFill>
                          <a:srgbClr val="C00000"/>
                        </a:solidFill>
                        <a:latin typeface="Cambria Math" panose="02040503050406030204" pitchFamily="18" charset="0"/>
                      </a:rPr>
                      <m:t>𝑇</m:t>
                    </m:r>
                  </m:oMath>
                </a14:m>
                <a:r>
                  <a:rPr lang="en-US" altLang="zh-HK" dirty="0">
                    <a:solidFill>
                      <a:srgbClr val="C00000"/>
                    </a:solidFill>
                  </a:rPr>
                  <a:t> with 4 colors</a:t>
                </a:r>
                <a:r>
                  <a:rPr lang="en-US" altLang="zh-HK" dirty="0">
                    <a:solidFill>
                      <a:schemeClr val="tx1"/>
                    </a:solidFill>
                  </a:rPr>
                  <a:t>, </a:t>
                </a:r>
                <a:br>
                  <a:rPr lang="en-US" altLang="zh-HK" dirty="0">
                    <a:solidFill>
                      <a:schemeClr val="tx1"/>
                    </a:solidFill>
                  </a:rPr>
                </a:br>
                <a:r>
                  <a:rPr lang="en-US" altLang="zh-HK" dirty="0">
                    <a:solidFill>
                      <a:schemeClr val="accent6">
                        <a:lumMod val="75000"/>
                      </a:schemeClr>
                    </a:solidFill>
                  </a:rPr>
                  <a:t>she also wins with 5 colors</a:t>
                </a:r>
                <a:r>
                  <a:rPr lang="en-US" altLang="zh-HK" dirty="0">
                    <a:solidFill>
                      <a:schemeClr val="tx1"/>
                    </a:solidFill>
                  </a:rPr>
                  <a:t>.</a:t>
                </a:r>
              </a:p>
              <a:p>
                <a:endParaRPr lang="en-US" altLang="zh-TW" dirty="0"/>
              </a:p>
              <a:p>
                <a:r>
                  <a:rPr lang="en-US" altLang="zh-TW" dirty="0"/>
                  <a:t>What is the implication of </a:t>
                </a:r>
                <a:r>
                  <a:rPr lang="en-US" altLang="zh-TW" dirty="0">
                    <a:solidFill>
                      <a:srgbClr val="C00000"/>
                    </a:solidFill>
                  </a:rPr>
                  <a:t>Alice wins the game on </a:t>
                </a:r>
                <a14:m>
                  <m:oMath xmlns:m="http://schemas.openxmlformats.org/officeDocument/2006/math">
                    <m:r>
                      <a:rPr lang="en-US" altLang="zh-TW" b="0" i="1" smtClean="0">
                        <a:solidFill>
                          <a:srgbClr val="C00000"/>
                        </a:solidFill>
                        <a:latin typeface="Cambria Math" panose="02040503050406030204" pitchFamily="18" charset="0"/>
                      </a:rPr>
                      <m:t>𝑇</m:t>
                    </m:r>
                  </m:oMath>
                </a14:m>
                <a:r>
                  <a:rPr lang="zh-HK" altLang="en-US" dirty="0">
                    <a:solidFill>
                      <a:srgbClr val="C00000"/>
                    </a:solidFill>
                  </a:rPr>
                  <a:t> </a:t>
                </a:r>
                <a:r>
                  <a:rPr lang="en-US" altLang="zh-HK" dirty="0">
                    <a:solidFill>
                      <a:srgbClr val="C00000"/>
                    </a:solidFill>
                  </a:rPr>
                  <a:t>(</a:t>
                </a:r>
                <a14:m>
                  <m:oMath xmlns:m="http://schemas.openxmlformats.org/officeDocument/2006/math">
                    <m:r>
                      <m:rPr>
                        <m:sty m:val="p"/>
                      </m:rPr>
                      <a:rPr lang="el-GR" altLang="zh-HK" i="1" smtClean="0">
                        <a:solidFill>
                          <a:srgbClr val="C00000"/>
                        </a:solidFill>
                        <a:latin typeface="Cambria Math" panose="02040503050406030204" pitchFamily="18" charset="0"/>
                        <a:ea typeface="Cambria Math" panose="02040503050406030204" pitchFamily="18" charset="0"/>
                      </a:rPr>
                      <m:t>Δ</m:t>
                    </m:r>
                    <m:r>
                      <a:rPr lang="en-US" altLang="zh-HK" b="0" i="1" smtClean="0">
                        <a:solidFill>
                          <a:srgbClr val="C00000"/>
                        </a:solidFill>
                        <a:latin typeface="Cambria Math" panose="02040503050406030204" pitchFamily="18" charset="0"/>
                        <a:ea typeface="Cambria Math" panose="02040503050406030204" pitchFamily="18" charset="0"/>
                      </a:rPr>
                      <m:t>(</m:t>
                    </m:r>
                    <m:r>
                      <a:rPr lang="en-US" altLang="zh-HK" b="0" i="1" smtClean="0">
                        <a:solidFill>
                          <a:srgbClr val="C00000"/>
                        </a:solidFill>
                        <a:latin typeface="Cambria Math" panose="02040503050406030204" pitchFamily="18" charset="0"/>
                        <a:ea typeface="Cambria Math" panose="02040503050406030204" pitchFamily="18" charset="0"/>
                      </a:rPr>
                      <m:t>𝑇</m:t>
                    </m:r>
                    <m:r>
                      <a:rPr lang="en-US" altLang="zh-HK" b="0" i="1" smtClean="0">
                        <a:solidFill>
                          <a:srgbClr val="C00000"/>
                        </a:solidFill>
                        <a:latin typeface="Cambria Math" panose="02040503050406030204" pitchFamily="18" charset="0"/>
                        <a:ea typeface="Cambria Math" panose="02040503050406030204" pitchFamily="18" charset="0"/>
                      </a:rPr>
                      <m:t>)=4</m:t>
                    </m:r>
                  </m:oMath>
                </a14:m>
                <a:r>
                  <a:rPr lang="en-US" altLang="zh-HK" dirty="0">
                    <a:solidFill>
                      <a:srgbClr val="C00000"/>
                    </a:solidFill>
                  </a:rPr>
                  <a:t>) with 4 colors</a:t>
                </a:r>
                <a:r>
                  <a:rPr lang="en-US" altLang="zh-HK" dirty="0"/>
                  <a:t>?</a:t>
                </a:r>
              </a:p>
              <a:p>
                <a:pPr lvl="1"/>
                <a:r>
                  <a:rPr lang="en-US" altLang="zh-HK" dirty="0"/>
                  <a:t>If </a:t>
                </a:r>
                <a14:m>
                  <m:oMath xmlns:m="http://schemas.openxmlformats.org/officeDocument/2006/math">
                    <m:r>
                      <a:rPr lang="en-US" altLang="zh-HK" b="0" i="1" smtClean="0">
                        <a:latin typeface="Cambria Math" panose="02040503050406030204" pitchFamily="18" charset="0"/>
                      </a:rPr>
                      <m:t>𝑇</m:t>
                    </m:r>
                  </m:oMath>
                </a14:m>
                <a:r>
                  <a:rPr lang="en-US" altLang="zh-HK" dirty="0"/>
                  <a:t> has some property, Bob wins with 4 colors</a:t>
                </a:r>
              </a:p>
              <a:p>
                <a:pPr lvl="1"/>
                <a:r>
                  <a:rPr lang="en-US" altLang="zh-HK" dirty="0"/>
                  <a:t>If </a:t>
                </a:r>
                <a:r>
                  <a:rPr lang="en-US" altLang="zh-HK" dirty="0">
                    <a:solidFill>
                      <a:srgbClr val="C00000"/>
                    </a:solidFill>
                  </a:rPr>
                  <a:t>Alice wins with 4 colors, </a:t>
                </a:r>
                <a14:m>
                  <m:oMath xmlns:m="http://schemas.openxmlformats.org/officeDocument/2006/math">
                    <m:r>
                      <a:rPr lang="en-US" altLang="zh-HK" b="0" i="1" smtClean="0">
                        <a:latin typeface="Cambria Math" panose="02040503050406030204" pitchFamily="18" charset="0"/>
                      </a:rPr>
                      <m:t>𝑇</m:t>
                    </m:r>
                  </m:oMath>
                </a14:m>
                <a:r>
                  <a:rPr lang="en-US" altLang="zh-HK" dirty="0"/>
                  <a:t> doesn’t have the property</a:t>
                </a:r>
              </a:p>
              <a:p>
                <a:pPr lvl="1"/>
                <a:r>
                  <a:rPr lang="en-US" altLang="zh-HK" dirty="0"/>
                  <a:t>If </a:t>
                </a:r>
                <a14:m>
                  <m:oMath xmlns:m="http://schemas.openxmlformats.org/officeDocument/2006/math">
                    <m:r>
                      <a:rPr lang="en-US" altLang="zh-HK" b="0" i="1" smtClean="0">
                        <a:latin typeface="Cambria Math" panose="02040503050406030204" pitchFamily="18" charset="0"/>
                      </a:rPr>
                      <m:t>𝑇</m:t>
                    </m:r>
                  </m:oMath>
                </a14:m>
                <a:r>
                  <a:rPr lang="en-US" altLang="zh-HK" dirty="0"/>
                  <a:t> doesn’t have the property, </a:t>
                </a:r>
                <a:r>
                  <a:rPr lang="en-US" altLang="zh-HK" dirty="0">
                    <a:solidFill>
                      <a:schemeClr val="accent6">
                        <a:lumMod val="75000"/>
                      </a:schemeClr>
                    </a:solidFill>
                  </a:rPr>
                  <a:t>Alice wins with 5 colors</a:t>
                </a:r>
              </a:p>
              <a:p>
                <a:endParaRPr lang="en-US" altLang="zh-HK" dirty="0"/>
              </a:p>
              <a:p>
                <a:r>
                  <a:rPr lang="en-US" altLang="zh-HK" dirty="0"/>
                  <a:t>The property is two forbidden subtrees</a:t>
                </a:r>
              </a:p>
            </p:txBody>
          </p:sp>
        </mc:Choice>
        <mc:Fallback xmlns="">
          <p:sp>
            <p:nvSpPr>
              <p:cNvPr id="3" name="內容版面配置區 2">
                <a:extLst>
                  <a:ext uri="{FF2B5EF4-FFF2-40B4-BE49-F238E27FC236}">
                    <a16:creationId xmlns:a16="http://schemas.microsoft.com/office/drawing/2014/main" id="{CF16C2D8-CC5C-4FD7-93D9-85046A8AD487}"/>
                  </a:ext>
                </a:extLst>
              </p:cNvPr>
              <p:cNvSpPr>
                <a:spLocks noGrp="1" noRot="1" noChangeAspect="1" noMove="1" noResize="1" noEditPoints="1" noAdjustHandles="1" noChangeArrowheads="1" noChangeShapeType="1" noTextEdit="1"/>
              </p:cNvSpPr>
              <p:nvPr>
                <p:ph idx="1"/>
              </p:nvPr>
            </p:nvSpPr>
            <p:spPr>
              <a:xfrm>
                <a:off x="838200" y="784846"/>
                <a:ext cx="10515600" cy="5357161"/>
              </a:xfrm>
              <a:blipFill>
                <a:blip r:embed="rId3"/>
                <a:stretch>
                  <a:fillRect l="-1217" t="-1934" r="-1797"/>
                </a:stretch>
              </a:blipFill>
            </p:spPr>
            <p:txBody>
              <a:bodyPr/>
              <a:lstStyle/>
              <a:p>
                <a:r>
                  <a:rPr lang="zh-HK" altLang="en-US">
                    <a:noFill/>
                  </a:rPr>
                  <a:t> </a:t>
                </a:r>
              </a:p>
            </p:txBody>
          </p:sp>
        </mc:Fallback>
      </mc:AlternateContent>
    </p:spTree>
    <p:extLst>
      <p:ext uri="{BB962C8B-B14F-4D97-AF65-F5344CB8AC3E}">
        <p14:creationId xmlns:p14="http://schemas.microsoft.com/office/powerpoint/2010/main" val="3102479340"/>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5574</TotalTime>
  <Words>2615</Words>
  <Application>Microsoft Office PowerPoint</Application>
  <PresentationFormat>寬螢幕</PresentationFormat>
  <Paragraphs>370</Paragraphs>
  <Slides>17</Slides>
  <Notes>17</Notes>
  <HiddenSlides>0</HiddenSlides>
  <MMClips>1</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17</vt:i4>
      </vt:variant>
    </vt:vector>
  </HeadingPairs>
  <TitlesOfParts>
    <vt:vector size="23" baseType="lpstr">
      <vt:lpstr>新細明體</vt:lpstr>
      <vt:lpstr>Arial</vt:lpstr>
      <vt:lpstr>Calibri</vt:lpstr>
      <vt:lpstr>Calibri Light</vt:lpstr>
      <vt:lpstr>Cambria Math</vt:lpstr>
      <vt:lpstr>Office 佈景主題</vt:lpstr>
      <vt:lpstr>The edge coloring game on trees played with one more color  </vt:lpstr>
      <vt:lpstr>The edge coloring game</vt:lpstr>
      <vt:lpstr>A variant: vertex coloring game</vt:lpstr>
      <vt:lpstr>The conjecture</vt:lpstr>
      <vt:lpstr>Implication of the conjecture for the index</vt:lpstr>
      <vt:lpstr>Terminology</vt:lpstr>
      <vt:lpstr>Previous results about the edge coloring game on trees T</vt:lpstr>
      <vt:lpstr>PowerPoint 簡報</vt:lpstr>
      <vt:lpstr>PowerPoint 簡報</vt:lpstr>
      <vt:lpstr>Two forbidden subtrees</vt:lpstr>
      <vt:lpstr>If Alice wins the game on T with 4 colors</vt:lpstr>
      <vt:lpstr>An example of T of Δ=4 such that Alice wins with 4 colors</vt:lpstr>
      <vt:lpstr>A constructive proof of the existence of Alice’s winning strategy for the game with 5 colors on such T</vt:lpstr>
      <vt:lpstr>Decomposition of a tree into independent subtrees</vt:lpstr>
      <vt:lpstr>Permitted subtree</vt:lpstr>
      <vt:lpstr>PowerPoint 簡報</vt:lpstr>
      <vt:lpstr>Recap: The edge coloring game on trees played with one more color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WAI LAM FONG</dc:creator>
  <cp:lastModifiedBy>WAI LAM FONG</cp:lastModifiedBy>
  <cp:revision>101</cp:revision>
  <dcterms:created xsi:type="dcterms:W3CDTF">2017-10-12T04:59:48Z</dcterms:created>
  <dcterms:modified xsi:type="dcterms:W3CDTF">2017-10-25T04:58:27Z</dcterms:modified>
</cp:coreProperties>
</file>